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3" d="100"/>
          <a:sy n="33" d="100"/>
        </p:scale>
        <p:origin x="-112" y="-4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1/15/14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1/15/14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1/15/14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1/15/14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Atlantic Slave Trade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1450-1750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738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Middle Colonies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Delaware, </a:t>
            </a:r>
            <a:r>
              <a:rPr lang="en-US" dirty="0" smtClean="0"/>
              <a:t>Pennsylvania, </a:t>
            </a:r>
            <a:r>
              <a:rPr lang="en-US" dirty="0" smtClean="0"/>
              <a:t>New Jersey, and New York</a:t>
            </a:r>
          </a:p>
          <a:p>
            <a:r>
              <a:rPr lang="en-US" dirty="0" smtClean="0"/>
              <a:t>Mix of Slaves and </a:t>
            </a:r>
            <a:r>
              <a:rPr lang="en-US" dirty="0" err="1" smtClean="0"/>
              <a:t>intentured</a:t>
            </a:r>
            <a:r>
              <a:rPr lang="en-US" dirty="0" smtClean="0"/>
              <a:t> servants</a:t>
            </a:r>
          </a:p>
          <a:p>
            <a:r>
              <a:rPr lang="en-US" dirty="0" smtClean="0"/>
              <a:t>Masons, goldsmiths, and glaziers.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897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n-US" dirty="0" smtClean="0"/>
              <a:t>England </a:t>
            </a:r>
            <a:r>
              <a:rPr lang="en-US" dirty="0" smtClean="0"/>
              <a:t>Colonies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Connecticut, Rhode Island, Massachusetts, and New Hampshire.</a:t>
            </a:r>
          </a:p>
          <a:p>
            <a:r>
              <a:rPr lang="en-US" dirty="0" smtClean="0"/>
              <a:t>Still slavery with permission.</a:t>
            </a:r>
          </a:p>
          <a:p>
            <a:r>
              <a:rPr lang="en-US" dirty="0" smtClean="0"/>
              <a:t>Limited life.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367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Film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Roots </a:t>
            </a:r>
            <a:r>
              <a:rPr lang="en-US" smtClean="0"/>
              <a:t>Episodes  </a:t>
            </a:r>
            <a:r>
              <a:rPr lang="en-US" dirty="0" smtClean="0"/>
              <a:t>2+3+4</a:t>
            </a:r>
          </a:p>
          <a:p>
            <a:r>
              <a:rPr lang="en-US" dirty="0" smtClean="0"/>
              <a:t>What was the Slave experience like in colonial America.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142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Slavery in Africa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Muslims enter the African slave trade 600 AD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Slaves were a sign of wealthy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African slaves sold to India China and America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173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European Contact with Africa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Portugese</a:t>
            </a:r>
            <a:r>
              <a:rPr lang="en-US" dirty="0" smtClean="0"/>
              <a:t> search for gold and slaves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Originally raided for slaves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Learned to trade for slaves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477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Triangular Trade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Europe traded horses guns and gold to Africa</a:t>
            </a:r>
          </a:p>
          <a:p>
            <a:r>
              <a:rPr lang="en-US" dirty="0" smtClean="0"/>
              <a:t>Africa traded slaves to the Americas</a:t>
            </a:r>
          </a:p>
          <a:p>
            <a:r>
              <a:rPr lang="en-US" dirty="0" smtClean="0"/>
              <a:t>The Americas traded tobacco and cotton to Europe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634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of Triangular Trade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2100" y="2247900"/>
            <a:ext cx="3467100" cy="2349500"/>
          </a:xfrm>
          <a:prstGeom prst="rect">
            <a:avLst/>
          </a:prstGeom>
        </p:spPr>
      </p:pic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3"/>
          <a:srcRect t="27491" b="274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4525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Middle Passage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Describe what we learned from Roots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225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Slavery in the Americas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Started in the Caribbean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600,000 slaves into America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African Culture influences the Americas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Banjoes Creole and </a:t>
            </a:r>
            <a:r>
              <a:rPr lang="en-US" dirty="0" err="1" smtClean="0"/>
              <a:t>capoeria</a:t>
            </a:r>
            <a:r>
              <a:rPr lang="en-US" dirty="0" smtClean="0"/>
              <a:t> wrestling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68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Blacks in Colonial America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Southern Colonies</a:t>
            </a:r>
          </a:p>
          <a:p>
            <a:r>
              <a:rPr lang="en-US" dirty="0" smtClean="0"/>
              <a:t>Middle Colonies</a:t>
            </a:r>
          </a:p>
          <a:p>
            <a:r>
              <a:rPr lang="en-US" dirty="0" smtClean="0"/>
              <a:t>New England Colonies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065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Southern Colonies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Virginia, Maryland, North Carolina, South Carolina, Georgia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Plantations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Small Southern Farms</a:t>
            </a:r>
          </a:p>
        </p:txBody>
      </p:sp>
    </p:spTree>
    <p:extLst>
      <p:ext uri="{BB962C8B-B14F-4D97-AF65-F5344CB8AC3E}">
        <p14:creationId xmlns:p14="http://schemas.microsoft.com/office/powerpoint/2010/main" val="3301436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155</TotalTime>
  <Words>204</Words>
  <Application>Microsoft Macintosh PowerPoint</Application>
  <PresentationFormat>On-screen Show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 Black </vt:lpstr>
      <vt:lpstr>The Atlantic Slave Trade</vt:lpstr>
      <vt:lpstr>Slavery in Africa</vt:lpstr>
      <vt:lpstr>European Contact with Africa</vt:lpstr>
      <vt:lpstr>Triangular Trade</vt:lpstr>
      <vt:lpstr>Map of Triangular Trade</vt:lpstr>
      <vt:lpstr>Middle Passage</vt:lpstr>
      <vt:lpstr>Slavery in the Americas</vt:lpstr>
      <vt:lpstr>Blacks in Colonial America</vt:lpstr>
      <vt:lpstr>Southern Colonies</vt:lpstr>
      <vt:lpstr>The Middle Colonies</vt:lpstr>
      <vt:lpstr>New England Colonies</vt:lpstr>
      <vt:lpstr>Film Study</vt:lpstr>
    </vt:vector>
  </TitlesOfParts>
  <Company>Communications Technology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Atlantic Slave Trade</dc:title>
  <dc:creator>Robert DiMedio</dc:creator>
  <cp:lastModifiedBy>Robert DiMedio</cp:lastModifiedBy>
  <cp:revision>7</cp:revision>
  <dcterms:created xsi:type="dcterms:W3CDTF">2014-01-15T15:43:22Z</dcterms:created>
  <dcterms:modified xsi:type="dcterms:W3CDTF">2014-01-15T23:10:02Z</dcterms:modified>
</cp:coreProperties>
</file>