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46" d="100"/>
          <a:sy n="46" d="100"/>
        </p:scale>
        <p:origin x="-12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2548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70440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00881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97371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20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08033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5811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11781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64717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56593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73670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B16805-6EFD-5947-A0D1-70D347EB4E0F}" type="datetimeFigureOut">
              <a:rPr lang="en-US" smtClean="0"/>
              <a:t>10/22/13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F96AAB-4613-8F44-BA89-204AE5EF74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341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Middle and Southern Colonies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1650-1725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481478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New Netherland Becomes New York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Originally ran by the Dutch</a:t>
            </a:r>
          </a:p>
          <a:p>
            <a:r>
              <a:rPr lang="en-US" dirty="0" smtClean="0"/>
              <a:t>Bought Manhattan Island for 24 dollars</a:t>
            </a:r>
          </a:p>
          <a:p>
            <a:r>
              <a:rPr lang="en-US" dirty="0" smtClean="0"/>
              <a:t>England Takes Over changes name to NY</a:t>
            </a:r>
          </a:p>
          <a:p>
            <a:r>
              <a:rPr lang="en-US" dirty="0" smtClean="0"/>
              <a:t>Also Take New Jersey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65153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Pennsylvania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William Penn is King Charles best friend</a:t>
            </a:r>
          </a:p>
          <a:p>
            <a:r>
              <a:rPr lang="en-US" dirty="0" smtClean="0"/>
              <a:t>Charles owes William a lot of Money</a:t>
            </a:r>
          </a:p>
          <a:p>
            <a:r>
              <a:rPr lang="en-US" dirty="0" smtClean="0"/>
              <a:t>William Penn and the Quakers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60383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Maryland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Lord Baltimore is the first governor</a:t>
            </a:r>
          </a:p>
          <a:p>
            <a:r>
              <a:rPr lang="en-US" dirty="0" smtClean="0"/>
              <a:t>Openly Catholic Colony</a:t>
            </a:r>
          </a:p>
          <a:p>
            <a:r>
              <a:rPr lang="en-US" dirty="0" smtClean="0"/>
              <a:t>Religious Freedom for the English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497349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North Carolina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Small scattered population</a:t>
            </a:r>
          </a:p>
          <a:p>
            <a:r>
              <a:rPr lang="en-US" dirty="0" smtClean="0"/>
              <a:t>Bad Ports=Little Trade</a:t>
            </a:r>
          </a:p>
          <a:p>
            <a:r>
              <a:rPr lang="en-US" dirty="0" smtClean="0"/>
              <a:t>Tobacco, pitch, turpentine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06854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South Carolina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Opened Charleston</a:t>
            </a:r>
          </a:p>
          <a:p>
            <a:r>
              <a:rPr lang="en-US" dirty="0" smtClean="0"/>
              <a:t>Great Farming area</a:t>
            </a:r>
          </a:p>
          <a:p>
            <a:r>
              <a:rPr lang="en-US" dirty="0" smtClean="0"/>
              <a:t>Sugarcane, Deerskin, Indians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66833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Georgia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James Oglethorpe is Governor</a:t>
            </a:r>
          </a:p>
          <a:p>
            <a:r>
              <a:rPr lang="en-US" dirty="0" smtClean="0"/>
              <a:t>Many Englishmen are in jail</a:t>
            </a:r>
          </a:p>
          <a:p>
            <a:r>
              <a:rPr lang="en-US" dirty="0" smtClean="0"/>
              <a:t>Georgia is a place they can “start over”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561239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England’s “New 13”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Population 2.5 million</a:t>
            </a:r>
          </a:p>
          <a:p>
            <a:r>
              <a:rPr lang="en-US" dirty="0" smtClean="0"/>
              <a:t>Free Land, Free Worship, Free government</a:t>
            </a:r>
          </a:p>
          <a:p>
            <a:r>
              <a:rPr lang="en-US" dirty="0" smtClean="0"/>
              <a:t>Self government becomes a right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347590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were the differences between the northern, middle, and southern colonies?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45410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1248</TotalTime>
  <Words>153</Words>
  <Application>Microsoft Macintosh PowerPoint</Application>
  <PresentationFormat>On-screen Show (4:3)</PresentationFormat>
  <Paragraphs>33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The Middle and Southern Colonies</vt:lpstr>
      <vt:lpstr>New Netherland Becomes New York</vt:lpstr>
      <vt:lpstr>Pennsylvania</vt:lpstr>
      <vt:lpstr>Maryland</vt:lpstr>
      <vt:lpstr>North Carolina</vt:lpstr>
      <vt:lpstr>South Carolina</vt:lpstr>
      <vt:lpstr>Georgia</vt:lpstr>
      <vt:lpstr>England’s “New 13”</vt:lpstr>
      <vt:lpstr>Homework</vt:lpstr>
    </vt:vector>
  </TitlesOfParts>
  <Company>Communications Technology High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Middle and Southern Colonies</dc:title>
  <dc:creator>Robert DiMedio</dc:creator>
  <cp:lastModifiedBy>Robert DiMedio</cp:lastModifiedBy>
  <cp:revision>4</cp:revision>
  <dcterms:created xsi:type="dcterms:W3CDTF">2013-10-22T23:57:05Z</dcterms:created>
  <dcterms:modified xsi:type="dcterms:W3CDTF">2013-10-23T20:45:27Z</dcterms:modified>
</cp:coreProperties>
</file>

<file path=docProps/thumbnail.jpeg>
</file>