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ABF92-52D7-4AE3-AAAD-C899F1E7B489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246F6-0A21-4059-B110-05212C0EF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Factors of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businesses are made and run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2133600" cy="165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81000"/>
            <a:ext cx="2133600" cy="165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800600"/>
            <a:ext cx="2133600" cy="165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724400"/>
            <a:ext cx="2133600" cy="165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IX.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Definition-Where the product actually goes from the store to the consumer</a:t>
            </a:r>
          </a:p>
          <a:p>
            <a:r>
              <a:rPr lang="en-US" dirty="0" smtClean="0"/>
              <a:t>1)This is called want satisfaction</a:t>
            </a:r>
          </a:p>
          <a:p>
            <a:r>
              <a:rPr lang="en-US" dirty="0" smtClean="0"/>
              <a:t>2) This process is repeated every time you need a product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495800"/>
            <a:ext cx="21478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9530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4267200"/>
            <a:ext cx="28575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04801"/>
            <a:ext cx="2133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228601"/>
            <a:ext cx="2133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Factors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US" dirty="0" smtClean="0"/>
              <a:t>Definition- What people need in order to run a business</a:t>
            </a:r>
          </a:p>
          <a:p>
            <a:pPr marL="514350" indent="-514350">
              <a:buAutoNum type="arabicParenR"/>
            </a:pPr>
            <a:r>
              <a:rPr lang="en-US" dirty="0" smtClean="0"/>
              <a:t>What you need to make the product</a:t>
            </a:r>
          </a:p>
          <a:p>
            <a:pPr marL="514350" indent="-514350">
              <a:buAutoNum type="arabicParenR"/>
            </a:pPr>
            <a:r>
              <a:rPr lang="en-US" dirty="0" smtClean="0"/>
              <a:t>What you need to sell the product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1"/>
            <a:ext cx="1373108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381000"/>
            <a:ext cx="1373108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038600"/>
            <a:ext cx="1600200" cy="110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4038600"/>
            <a:ext cx="133619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5334000"/>
            <a:ext cx="152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5257799"/>
            <a:ext cx="1371600" cy="127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43400" y="3962400"/>
            <a:ext cx="162153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43401" y="5276850"/>
            <a:ext cx="1676399" cy="139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3962400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48400" y="5257800"/>
            <a:ext cx="16002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Def- The People involved in the company</a:t>
            </a:r>
          </a:p>
          <a:p>
            <a:r>
              <a:rPr lang="en-US" dirty="0" smtClean="0"/>
              <a:t>1) The People who make the Product</a:t>
            </a:r>
          </a:p>
          <a:p>
            <a:r>
              <a:rPr lang="en-US" dirty="0" smtClean="0"/>
              <a:t>2) The People who sell the Product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1373108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304800"/>
            <a:ext cx="1373108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581400"/>
            <a:ext cx="175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581400"/>
            <a:ext cx="160747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505200"/>
            <a:ext cx="1676399" cy="139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257800"/>
            <a:ext cx="1752600" cy="139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09800" y="5181600"/>
            <a:ext cx="177748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76800" y="3505200"/>
            <a:ext cx="1600200" cy="147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24400" y="5181600"/>
            <a:ext cx="4152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A)Definition- The locations that the product is made and sold</a:t>
            </a:r>
          </a:p>
          <a:p>
            <a:r>
              <a:rPr lang="en-US" dirty="0" smtClean="0"/>
              <a:t>1) Where the Product is made</a:t>
            </a:r>
          </a:p>
          <a:p>
            <a:r>
              <a:rPr lang="en-US" dirty="0" smtClean="0"/>
              <a:t>2) Where the Product is sold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2672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1" y="4267200"/>
            <a:ext cx="2667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343400"/>
            <a:ext cx="263284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228600"/>
            <a:ext cx="2057400" cy="144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228600"/>
            <a:ext cx="21478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IV. 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Definition- Anything produced in an economy that is used to produce other goods and services</a:t>
            </a:r>
          </a:p>
          <a:p>
            <a:r>
              <a:rPr lang="en-US" dirty="0" smtClean="0"/>
              <a:t>1) Any machines that help make the product</a:t>
            </a:r>
          </a:p>
          <a:p>
            <a:r>
              <a:rPr lang="en-US" dirty="0" smtClean="0"/>
              <a:t>2) Any Machines that help sell the product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799"/>
            <a:ext cx="1752600" cy="121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648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648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4572000"/>
            <a:ext cx="2114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2286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 The Process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Definition- How the product is </a:t>
            </a:r>
            <a:r>
              <a:rPr lang="en-US" dirty="0" smtClean="0"/>
              <a:t>created</a:t>
            </a:r>
            <a:r>
              <a:rPr lang="en-US" dirty="0" smtClean="0"/>
              <a:t> </a:t>
            </a:r>
            <a:r>
              <a:rPr lang="en-US" dirty="0" smtClean="0"/>
              <a:t>until it is sold </a:t>
            </a:r>
          </a:p>
          <a:p>
            <a:r>
              <a:rPr lang="en-US" dirty="0" smtClean="0"/>
              <a:t>1)  It’s how a business works</a:t>
            </a:r>
          </a:p>
          <a:p>
            <a:r>
              <a:rPr lang="en-US" dirty="0" smtClean="0"/>
              <a:t>2) It’s like an egg becoming a chicken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62400"/>
            <a:ext cx="1717343" cy="115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962400"/>
            <a:ext cx="13716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343400"/>
            <a:ext cx="2438400" cy="226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5334000"/>
            <a:ext cx="1676400" cy="139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5257800"/>
            <a:ext cx="1447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304800"/>
            <a:ext cx="895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1000" y="152400"/>
            <a:ext cx="8763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57400" y="38862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57400" y="54102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46482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VI. Wants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Definition-What people either require or desire so they are willing to pay money for it</a:t>
            </a:r>
          </a:p>
          <a:p>
            <a:r>
              <a:rPr lang="en-US" dirty="0" smtClean="0"/>
              <a:t>1) Things people may want are quality, quantity, consistency, affordability, easy </a:t>
            </a:r>
            <a:r>
              <a:rPr lang="en-US" dirty="0" smtClean="0"/>
              <a:t>access</a:t>
            </a:r>
          </a:p>
          <a:p>
            <a:r>
              <a:rPr lang="en-US" dirty="0" smtClean="0"/>
              <a:t>2) If people do not want a product than people will not buy it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04800"/>
            <a:ext cx="12382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12382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181600"/>
            <a:ext cx="12096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5181600"/>
            <a:ext cx="144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5105400"/>
            <a:ext cx="9525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5105400"/>
            <a:ext cx="13620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4876800"/>
            <a:ext cx="2058881" cy="15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VII.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Definition- Where you actually make the product and where your resources of land labor and capital come together</a:t>
            </a:r>
          </a:p>
          <a:p>
            <a:r>
              <a:rPr lang="en-US" dirty="0" smtClean="0"/>
              <a:t>1) Production is seen in the factories</a:t>
            </a:r>
          </a:p>
          <a:p>
            <a:r>
              <a:rPr lang="en-US" dirty="0" smtClean="0"/>
              <a:t>2) It is also seen in the labor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343400"/>
            <a:ext cx="25908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343400"/>
            <a:ext cx="167639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19600"/>
            <a:ext cx="21478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VIII.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Definition-How you get the product to the actual stores to sell</a:t>
            </a:r>
          </a:p>
          <a:p>
            <a:r>
              <a:rPr lang="en-US" dirty="0" smtClean="0"/>
              <a:t>1) Needs to leave from the factory</a:t>
            </a:r>
          </a:p>
          <a:p>
            <a:r>
              <a:rPr lang="en-US" dirty="0" smtClean="0"/>
              <a:t>2) Need to get to the store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191000"/>
            <a:ext cx="28575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191000"/>
            <a:ext cx="25908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191000"/>
            <a:ext cx="21478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MCDonalds">
      <a:dk1>
        <a:srgbClr val="FFFF00"/>
      </a:dk1>
      <a:lt1>
        <a:srgbClr val="FF0000"/>
      </a:lt1>
      <a:dk2>
        <a:srgbClr val="FF0000"/>
      </a:dk2>
      <a:lt2>
        <a:srgbClr val="FF00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317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Factors of Production</vt:lpstr>
      <vt:lpstr>I. Factors of Production</vt:lpstr>
      <vt:lpstr>II. Labor</vt:lpstr>
      <vt:lpstr>III. Land</vt:lpstr>
      <vt:lpstr>IV. Capital</vt:lpstr>
      <vt:lpstr>V. The Process of Production</vt:lpstr>
      <vt:lpstr>VI. Wants</vt:lpstr>
      <vt:lpstr>VII. Production</vt:lpstr>
      <vt:lpstr>VIII. Distribution</vt:lpstr>
      <vt:lpstr>IX. Consumption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Factors of Production</dc:title>
  <dc:creator>Robbie D</dc:creator>
  <cp:lastModifiedBy>Robbie D</cp:lastModifiedBy>
  <cp:revision>10</cp:revision>
  <dcterms:created xsi:type="dcterms:W3CDTF">2010-02-01T19:28:02Z</dcterms:created>
  <dcterms:modified xsi:type="dcterms:W3CDTF">2010-02-02T14:34:37Z</dcterms:modified>
</cp:coreProperties>
</file>