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86F07-645C-5946-B108-51101E2EE699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DA15B-6679-2440-A2F6-ACE2FBC25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615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86F07-645C-5946-B108-51101E2EE699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DA15B-6679-2440-A2F6-ACE2FBC25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675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86F07-645C-5946-B108-51101E2EE699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DA15B-6679-2440-A2F6-ACE2FBC25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811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86F07-645C-5946-B108-51101E2EE699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DA15B-6679-2440-A2F6-ACE2FBC25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23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86F07-645C-5946-B108-51101E2EE699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DA15B-6679-2440-A2F6-ACE2FBC25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457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86F07-645C-5946-B108-51101E2EE699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DA15B-6679-2440-A2F6-ACE2FBC25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355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86F07-645C-5946-B108-51101E2EE699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DA15B-6679-2440-A2F6-ACE2FBC25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308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86F07-645C-5946-B108-51101E2EE699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DA15B-6679-2440-A2F6-ACE2FBC25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70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86F07-645C-5946-B108-51101E2EE699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DA15B-6679-2440-A2F6-ACE2FBC25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196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86F07-645C-5946-B108-51101E2EE699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DA15B-6679-2440-A2F6-ACE2FBC25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182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86F07-645C-5946-B108-51101E2EE699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DA15B-6679-2440-A2F6-ACE2FBC25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47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86F07-645C-5946-B108-51101E2EE699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DA15B-6679-2440-A2F6-ACE2FBC25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522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American Revolution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1773-1784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880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Revolution Begins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Loyalists</a:t>
            </a:r>
          </a:p>
          <a:p>
            <a:r>
              <a:rPr lang="en-US" dirty="0" smtClean="0"/>
              <a:t>Patriots</a:t>
            </a:r>
          </a:p>
          <a:p>
            <a:r>
              <a:rPr lang="en-US" dirty="0" smtClean="0"/>
              <a:t>Lexington and Concord</a:t>
            </a:r>
          </a:p>
          <a:p>
            <a:r>
              <a:rPr lang="en-US" dirty="0" smtClean="0"/>
              <a:t>Bunker Hill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591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Patriots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Home field advantage</a:t>
            </a:r>
          </a:p>
          <a:p>
            <a:r>
              <a:rPr lang="en-US" dirty="0" smtClean="0"/>
              <a:t>Allied with the French</a:t>
            </a:r>
          </a:p>
          <a:p>
            <a:r>
              <a:rPr lang="en-US" dirty="0" smtClean="0"/>
              <a:t>Untrained</a:t>
            </a:r>
          </a:p>
          <a:p>
            <a:r>
              <a:rPr lang="en-US" dirty="0" smtClean="0"/>
              <a:t>Small Army</a:t>
            </a:r>
          </a:p>
          <a:p>
            <a:r>
              <a:rPr lang="en-US" dirty="0" smtClean="0"/>
              <a:t>Lack of supplies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43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British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Well Trained</a:t>
            </a:r>
          </a:p>
          <a:p>
            <a:r>
              <a:rPr lang="en-US" dirty="0" smtClean="0"/>
              <a:t>Strong Army/Navy</a:t>
            </a:r>
          </a:p>
          <a:p>
            <a:r>
              <a:rPr lang="en-US" dirty="0" smtClean="0"/>
              <a:t>Lots of Money</a:t>
            </a:r>
          </a:p>
          <a:p>
            <a:r>
              <a:rPr lang="en-US" dirty="0" smtClean="0"/>
              <a:t>Far Away</a:t>
            </a:r>
          </a:p>
          <a:p>
            <a:r>
              <a:rPr lang="en-US" dirty="0" smtClean="0"/>
              <a:t>Logistically tough</a:t>
            </a:r>
          </a:p>
          <a:p>
            <a:r>
              <a:rPr lang="en-US" dirty="0" smtClean="0"/>
              <a:t>Troops don</a:t>
            </a:r>
            <a:r>
              <a:rPr lang="fr-FR" dirty="0" smtClean="0"/>
              <a:t>’</a:t>
            </a:r>
            <a:r>
              <a:rPr lang="en-US" dirty="0" smtClean="0"/>
              <a:t>t care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559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Early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Philadelphia falls</a:t>
            </a:r>
          </a:p>
          <a:p>
            <a:r>
              <a:rPr lang="en-US" dirty="0" smtClean="0"/>
              <a:t>Boston Falls</a:t>
            </a:r>
          </a:p>
          <a:p>
            <a:r>
              <a:rPr lang="en-US" dirty="0" smtClean="0"/>
              <a:t>Washington crosses the Delaware</a:t>
            </a:r>
          </a:p>
          <a:p>
            <a:r>
              <a:rPr lang="en-US" dirty="0" smtClean="0"/>
              <a:t>France Enters the War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345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Other Fronts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western war</a:t>
            </a:r>
          </a:p>
          <a:p>
            <a:r>
              <a:rPr lang="en-US" dirty="0" smtClean="0"/>
              <a:t>The war at sea</a:t>
            </a:r>
          </a:p>
          <a:p>
            <a:r>
              <a:rPr lang="en-US" dirty="0" smtClean="0"/>
              <a:t>The </a:t>
            </a:r>
            <a:r>
              <a:rPr lang="en-US" smtClean="0"/>
              <a:t>southern campaign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035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had the better advantage; the British or </a:t>
            </a:r>
            <a:r>
              <a:rPr lang="en-US" smtClean="0"/>
              <a:t>the Patriots?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816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90</Words>
  <Application>Microsoft Macintosh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The American Revolution</vt:lpstr>
      <vt:lpstr>The Revolution Begins</vt:lpstr>
      <vt:lpstr>The Patriots</vt:lpstr>
      <vt:lpstr>The British </vt:lpstr>
      <vt:lpstr>The Early War</vt:lpstr>
      <vt:lpstr>The Other Fronts</vt:lpstr>
      <vt:lpstr>Homework </vt:lpstr>
    </vt:vector>
  </TitlesOfParts>
  <Company>Communications Technology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American Revolution</dc:title>
  <dc:creator>Robert DiMedio</dc:creator>
  <cp:lastModifiedBy>Robert DiMedio</cp:lastModifiedBy>
  <cp:revision>3</cp:revision>
  <dcterms:created xsi:type="dcterms:W3CDTF">2013-10-28T16:57:27Z</dcterms:created>
  <dcterms:modified xsi:type="dcterms:W3CDTF">2013-10-28T19:24:47Z</dcterms:modified>
</cp:coreProperties>
</file>