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8" d="100"/>
          <a:sy n="78" d="100"/>
        </p:scale>
        <p:origin x="-130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6152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96755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811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62363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74578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43558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23086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570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1963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11824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11477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C86F07-645C-5946-B108-51101E2EE699}" type="datetimeFigureOut">
              <a:rPr lang="en-US" smtClean="0"/>
              <a:t>10/28/13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5DA15B-6679-2440-A2F6-ACE2FBC25B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55226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American Revolution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1773-1784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18805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Revolution Begins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Loyalists</a:t>
            </a:r>
          </a:p>
          <a:p>
            <a:r>
              <a:rPr lang="en-US" dirty="0" smtClean="0"/>
              <a:t>Patriots</a:t>
            </a:r>
          </a:p>
          <a:p>
            <a:r>
              <a:rPr lang="en-US" dirty="0" smtClean="0"/>
              <a:t>Lexington and Concord</a:t>
            </a:r>
          </a:p>
          <a:p>
            <a:r>
              <a:rPr lang="en-US" dirty="0" smtClean="0"/>
              <a:t>Bunker Hill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55912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Patriots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Home field advantage</a:t>
            </a:r>
          </a:p>
          <a:p>
            <a:r>
              <a:rPr lang="en-US" dirty="0" smtClean="0"/>
              <a:t>Allied with the French</a:t>
            </a:r>
          </a:p>
          <a:p>
            <a:r>
              <a:rPr lang="en-US" dirty="0" smtClean="0"/>
              <a:t>Untrained</a:t>
            </a:r>
          </a:p>
          <a:p>
            <a:r>
              <a:rPr lang="en-US" dirty="0" smtClean="0"/>
              <a:t>Small Army</a:t>
            </a:r>
          </a:p>
          <a:p>
            <a:r>
              <a:rPr lang="en-US" dirty="0" smtClean="0"/>
              <a:t>Lack of supplies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8430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British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Well Trained</a:t>
            </a:r>
          </a:p>
          <a:p>
            <a:r>
              <a:rPr lang="en-US" dirty="0" smtClean="0"/>
              <a:t>Strong Army/Navy</a:t>
            </a:r>
          </a:p>
          <a:p>
            <a:r>
              <a:rPr lang="en-US" dirty="0" smtClean="0"/>
              <a:t>Lots of Money</a:t>
            </a:r>
          </a:p>
          <a:p>
            <a:r>
              <a:rPr lang="en-US" dirty="0" smtClean="0"/>
              <a:t>Far Away</a:t>
            </a:r>
          </a:p>
          <a:p>
            <a:r>
              <a:rPr lang="en-US" dirty="0" smtClean="0"/>
              <a:t>Logistically tough</a:t>
            </a:r>
          </a:p>
          <a:p>
            <a:r>
              <a:rPr lang="en-US" dirty="0" smtClean="0"/>
              <a:t>Troops don</a:t>
            </a:r>
            <a:r>
              <a:rPr lang="fr-FR" dirty="0" smtClean="0"/>
              <a:t>’</a:t>
            </a:r>
            <a:r>
              <a:rPr lang="en-US" dirty="0" smtClean="0"/>
              <a:t>t care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95596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Early War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Philadelphia falls</a:t>
            </a:r>
          </a:p>
          <a:p>
            <a:r>
              <a:rPr lang="en-US" dirty="0" smtClean="0"/>
              <a:t>Boston Falls</a:t>
            </a:r>
          </a:p>
          <a:p>
            <a:r>
              <a:rPr lang="en-US" dirty="0" smtClean="0"/>
              <a:t>Washington crosses the Delaware</a:t>
            </a:r>
          </a:p>
          <a:p>
            <a:r>
              <a:rPr lang="en-US" dirty="0" smtClean="0"/>
              <a:t>France Enters the War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23453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Other Fronts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western war</a:t>
            </a:r>
          </a:p>
          <a:p>
            <a:r>
              <a:rPr lang="en-US" dirty="0" smtClean="0"/>
              <a:t>The war at sea</a:t>
            </a:r>
          </a:p>
          <a:p>
            <a:r>
              <a:rPr lang="en-US" dirty="0" smtClean="0"/>
              <a:t>The </a:t>
            </a:r>
            <a:r>
              <a:rPr lang="en-US" smtClean="0"/>
              <a:t>southern campaign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103562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Who had the better advantage; the British or </a:t>
            </a:r>
            <a:r>
              <a:rPr lang="en-US" smtClean="0"/>
              <a:t>the Patriots?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58167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90</Words>
  <Application>Microsoft Macintosh PowerPoint</Application>
  <PresentationFormat>On-screen Show (4:3)</PresentationFormat>
  <Paragraphs>31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The American Revolution</vt:lpstr>
      <vt:lpstr>The Revolution Begins</vt:lpstr>
      <vt:lpstr>The Patriots</vt:lpstr>
      <vt:lpstr>The British </vt:lpstr>
      <vt:lpstr>The Early War</vt:lpstr>
      <vt:lpstr>The Other Fronts</vt:lpstr>
      <vt:lpstr>Homework </vt:lpstr>
    </vt:vector>
  </TitlesOfParts>
  <Company>Communications Technology High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American Revolution</dc:title>
  <dc:creator>Robert DiMedio</dc:creator>
  <cp:lastModifiedBy>Robert DiMedio</cp:lastModifiedBy>
  <cp:revision>3</cp:revision>
  <dcterms:created xsi:type="dcterms:W3CDTF">2013-10-28T16:57:27Z</dcterms:created>
  <dcterms:modified xsi:type="dcterms:W3CDTF">2013-10-28T19:24:47Z</dcterms:modified>
</cp:coreProperties>
</file>

<file path=docProps/thumbnail.jpeg>
</file>