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9" d="100"/>
          <a:sy n="49" d="100"/>
        </p:scale>
        <p:origin x="-112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20199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4982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79412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9333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8952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4301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9409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067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1287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0116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574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FECD78-3C8E-49F2-8FAB-59489D168ABB}" type="datetimeFigureOut">
              <a:rPr lang="en-US" smtClean="0"/>
              <a:t>12/4/13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B56013-B943-42BA-886F-6F9D4EB85E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1123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Civil War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1861-1865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74329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Choosing Sides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1/3 of officers joined the Confederacy</a:t>
            </a:r>
          </a:p>
          <a:p>
            <a:r>
              <a:rPr lang="en-US" dirty="0" smtClean="0"/>
              <a:t>States </a:t>
            </a:r>
            <a:r>
              <a:rPr lang="en-US" dirty="0" err="1" smtClean="0"/>
              <a:t>Seceede</a:t>
            </a:r>
            <a:endParaRPr lang="en-US" dirty="0" smtClean="0"/>
          </a:p>
          <a:p>
            <a:r>
              <a:rPr lang="en-US" dirty="0" smtClean="0"/>
              <a:t>Lincoln gets elected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2116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North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Nicknamed the Union</a:t>
            </a:r>
          </a:p>
          <a:p>
            <a:r>
              <a:rPr lang="en-US" dirty="0" smtClean="0"/>
              <a:t>Wore Blue</a:t>
            </a:r>
          </a:p>
          <a:p>
            <a:r>
              <a:rPr lang="en-US" dirty="0" smtClean="0"/>
              <a:t>22 Million</a:t>
            </a:r>
          </a:p>
          <a:p>
            <a:r>
              <a:rPr lang="en-US" dirty="0" smtClean="0"/>
              <a:t>80% of the factories</a:t>
            </a:r>
          </a:p>
          <a:p>
            <a:r>
              <a:rPr lang="en-US" dirty="0" smtClean="0"/>
              <a:t>90% of Iron, clothing and boots</a:t>
            </a:r>
          </a:p>
          <a:p>
            <a:r>
              <a:rPr lang="en-US" dirty="0" smtClean="0"/>
              <a:t>More Money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61946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South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Nicknamed the Confederates</a:t>
            </a:r>
          </a:p>
          <a:p>
            <a:r>
              <a:rPr lang="en-US" dirty="0" smtClean="0"/>
              <a:t>Wore Gray</a:t>
            </a:r>
          </a:p>
          <a:p>
            <a:r>
              <a:rPr lang="en-US" dirty="0" smtClean="0"/>
              <a:t>9 Million</a:t>
            </a:r>
          </a:p>
          <a:p>
            <a:r>
              <a:rPr lang="en-US" dirty="0" smtClean="0"/>
              <a:t>Better leadership</a:t>
            </a:r>
          </a:p>
          <a:p>
            <a:r>
              <a:rPr lang="en-US" dirty="0" smtClean="0"/>
              <a:t>Fighting a defensive battle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68183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Battle Plans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North= Surround them and move in cut them off at the ports</a:t>
            </a:r>
          </a:p>
          <a:p>
            <a:r>
              <a:rPr lang="en-US" dirty="0" smtClean="0"/>
              <a:t>South= Wear them down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94282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Campaigns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West = Control rivers and farms</a:t>
            </a:r>
          </a:p>
          <a:p>
            <a:r>
              <a:rPr lang="en-US" dirty="0" smtClean="0"/>
              <a:t>The East= Take the Capitals and take their pride</a:t>
            </a:r>
          </a:p>
          <a:p>
            <a:r>
              <a:rPr lang="en-US" dirty="0" smtClean="0"/>
              <a:t>The Emancipation Proclamation</a:t>
            </a:r>
          </a:p>
        </p:txBody>
      </p:sp>
    </p:spTree>
    <p:extLst>
      <p:ext uri="{BB962C8B-B14F-4D97-AF65-F5344CB8AC3E}">
        <p14:creationId xmlns:p14="http://schemas.microsoft.com/office/powerpoint/2010/main" val="31759517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Grant vs. Lee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Grant is a brawler</a:t>
            </a:r>
          </a:p>
          <a:p>
            <a:r>
              <a:rPr lang="en-US" dirty="0" smtClean="0"/>
              <a:t>Lee is a Boxer</a:t>
            </a:r>
          </a:p>
          <a:p>
            <a:r>
              <a:rPr lang="en-US" dirty="0" smtClean="0"/>
              <a:t>Grant keeps closing in for the kill</a:t>
            </a:r>
          </a:p>
          <a:p>
            <a:r>
              <a:rPr lang="en-US" dirty="0" smtClean="0"/>
              <a:t>The South Surrenders</a:t>
            </a:r>
          </a:p>
          <a:p>
            <a:r>
              <a:rPr lang="en-US" dirty="0" smtClean="0"/>
              <a:t>Lincoln’s </a:t>
            </a:r>
            <a:r>
              <a:rPr lang="en-US" dirty="0" err="1" smtClean="0"/>
              <a:t>assasination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150016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Reconstruction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Break it down and build it up</a:t>
            </a:r>
          </a:p>
          <a:p>
            <a:r>
              <a:rPr lang="en-US" dirty="0" smtClean="0"/>
              <a:t>Not enough done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6257702"/>
      </p:ext>
    </p:extLst>
  </p:cSld>
  <p:clrMapOvr>
    <a:masterClrMapping/>
  </p:clrMapOvr>
</p:sld>
</file>

<file path=ppt/theme/theme1.xml><?xml version="1.0" encoding="utf-8"?>
<a:theme xmlns:a="http://schemas.openxmlformats.org/drawingml/2006/main" name=" Black 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 Black .thmx</Template>
  <TotalTime>20</TotalTime>
  <Words>138</Words>
  <Application>Microsoft Macintosh PowerPoint</Application>
  <PresentationFormat>On-screen Show (4:3)</PresentationFormat>
  <Paragraphs>35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 Black </vt:lpstr>
      <vt:lpstr>The Civil War </vt:lpstr>
      <vt:lpstr>Choosing Sides</vt:lpstr>
      <vt:lpstr>The North</vt:lpstr>
      <vt:lpstr>The South</vt:lpstr>
      <vt:lpstr>The Battle Plans</vt:lpstr>
      <vt:lpstr>The Campaigns</vt:lpstr>
      <vt:lpstr>Grant vs. Lee</vt:lpstr>
      <vt:lpstr>Reconstruction</vt:lpstr>
    </vt:vector>
  </TitlesOfParts>
  <Company>Communications Technology High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Civil War </dc:title>
  <dc:creator>Robert DiMedio</dc:creator>
  <cp:lastModifiedBy>Robert DiMedio</cp:lastModifiedBy>
  <cp:revision>4</cp:revision>
  <dcterms:created xsi:type="dcterms:W3CDTF">2013-12-04T23:18:25Z</dcterms:created>
  <dcterms:modified xsi:type="dcterms:W3CDTF">2013-12-04T23:38:59Z</dcterms:modified>
</cp:coreProperties>
</file>

<file path=docProps/thumbnail.jpeg>
</file>