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6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4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4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7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8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4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3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4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6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3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FD0B0-2228-964D-834D-8493E245ED67}" type="datetimeFigureOut">
              <a:rPr lang="en-US" smtClean="0"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4A236-1F5E-D046-B46A-E0E35634C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2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Colonies in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1500-</a:t>
            </a:r>
            <a:r>
              <a:rPr lang="en-US" dirty="0" smtClean="0"/>
              <a:t>1650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69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III. Rhode Island and Religious Dissent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Roger Williams founds Providence</a:t>
            </a:r>
          </a:p>
          <a:p>
            <a:r>
              <a:rPr lang="en-US" dirty="0" smtClean="0"/>
              <a:t>1) Strict Separatist</a:t>
            </a:r>
          </a:p>
          <a:p>
            <a:r>
              <a:rPr lang="en-US" dirty="0" smtClean="0"/>
              <a:t>2) Kicked out of Mass</a:t>
            </a:r>
          </a:p>
          <a:p>
            <a:r>
              <a:rPr lang="en-US" dirty="0" smtClean="0"/>
              <a:t>B) Anne Hutchinson is Banished</a:t>
            </a:r>
          </a:p>
          <a:p>
            <a:r>
              <a:rPr lang="en-US" dirty="0" smtClean="0"/>
              <a:t>1) Female leader (Puritan)</a:t>
            </a:r>
          </a:p>
          <a:p>
            <a:r>
              <a:rPr lang="en-US" dirty="0" smtClean="0"/>
              <a:t>2) Held in Court refused to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45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C) The Colony of Rhode Island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1) Mass keeps kicking people out</a:t>
            </a:r>
          </a:p>
          <a:p>
            <a:r>
              <a:rPr lang="en-US" dirty="0" smtClean="0"/>
              <a:t>2) Rhode Island is detention</a:t>
            </a:r>
          </a:p>
          <a:p>
            <a:pPr marL="0" indent="0">
              <a:buNone/>
            </a:pPr>
            <a:r>
              <a:rPr lang="en-US" dirty="0" smtClean="0"/>
              <a:t>II. The River towns of Connecticut</a:t>
            </a:r>
          </a:p>
          <a:p>
            <a:pPr marL="514350" indent="-514350">
              <a:buAutoNum type="arabicParenR"/>
            </a:pPr>
            <a:r>
              <a:rPr lang="en-US" dirty="0" smtClean="0"/>
              <a:t>Trade and Travel</a:t>
            </a:r>
          </a:p>
          <a:p>
            <a:pPr marL="514350" indent="-514350">
              <a:buAutoNum type="arabicParenR"/>
            </a:pPr>
            <a:r>
              <a:rPr lang="en-US" dirty="0" smtClean="0"/>
              <a:t>Constantly fighting Indians</a:t>
            </a:r>
          </a:p>
          <a:p>
            <a:pPr marL="0" indent="0">
              <a:buNone/>
            </a:pPr>
            <a:r>
              <a:rPr lang="en-US" dirty="0" smtClean="0"/>
              <a:t>III. New Hampshire and Maine</a:t>
            </a:r>
          </a:p>
          <a:p>
            <a:pPr marL="514350" indent="-514350">
              <a:buAutoNum type="arabicPeriod"/>
            </a:pPr>
            <a:r>
              <a:rPr lang="en-US" dirty="0" smtClean="0"/>
              <a:t>Half of Connecticut army in NH</a:t>
            </a:r>
          </a:p>
          <a:p>
            <a:pPr marL="514350" indent="-514350">
              <a:buAutoNum type="arabicPeriod"/>
            </a:pPr>
            <a:r>
              <a:rPr lang="en-US" dirty="0" smtClean="0"/>
              <a:t>Other half in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671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England become so powerful in America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56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England become so powerful in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01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I. England Takes Interest 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The Reformation Divides Europe</a:t>
            </a:r>
          </a:p>
          <a:p>
            <a:pPr marL="514350" indent="-514350">
              <a:buAutoNum type="arabicPeriod"/>
            </a:pPr>
            <a:r>
              <a:rPr lang="en-US" dirty="0" smtClean="0"/>
              <a:t>Martin Luther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Protestant Reformation</a:t>
            </a:r>
          </a:p>
          <a:p>
            <a:pPr marL="0" indent="0">
              <a:buNone/>
            </a:pPr>
            <a:r>
              <a:rPr lang="en-US" dirty="0" smtClean="0"/>
              <a:t>B. The Reformation changes England</a:t>
            </a:r>
          </a:p>
          <a:p>
            <a:pPr marL="514350" indent="-514350">
              <a:buAutoNum type="arabicPeriod"/>
            </a:pPr>
            <a:r>
              <a:rPr lang="en-US" dirty="0" smtClean="0"/>
              <a:t>Pope Weakened</a:t>
            </a:r>
          </a:p>
          <a:p>
            <a:pPr marL="514350" indent="-514350">
              <a:buAutoNum type="arabicPeriod"/>
            </a:pPr>
            <a:r>
              <a:rPr lang="en-US" dirty="0" smtClean="0"/>
              <a:t>Puritans leave Europe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362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 Economic Changes in England</a:t>
            </a:r>
          </a:p>
          <a:p>
            <a:r>
              <a:rPr lang="en-US" dirty="0" smtClean="0"/>
              <a:t>1. Estates </a:t>
            </a:r>
            <a:r>
              <a:rPr lang="en-US" dirty="0" smtClean="0"/>
              <a:t>transition to</a:t>
            </a:r>
            <a:r>
              <a:rPr lang="en-US" dirty="0" smtClean="0"/>
              <a:t> </a:t>
            </a:r>
            <a:r>
              <a:rPr lang="en-US" dirty="0" smtClean="0"/>
              <a:t>farmers</a:t>
            </a:r>
          </a:p>
          <a:p>
            <a:r>
              <a:rPr lang="en-US" dirty="0" smtClean="0"/>
              <a:t>2. Joint-stock companies</a:t>
            </a:r>
          </a:p>
          <a:p>
            <a:pPr marL="0" indent="0">
              <a:buNone/>
            </a:pPr>
            <a:r>
              <a:rPr lang="en-US" dirty="0" smtClean="0"/>
              <a:t>D. Gilbert and Raleigh</a:t>
            </a:r>
          </a:p>
          <a:p>
            <a:r>
              <a:rPr lang="en-US" dirty="0" smtClean="0"/>
              <a:t>1. Colonize the New World</a:t>
            </a:r>
          </a:p>
          <a:p>
            <a:r>
              <a:rPr lang="en-US" dirty="0" smtClean="0"/>
              <a:t>2. The Spanish Armada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1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) </a:t>
            </a:r>
            <a:r>
              <a:rPr lang="en-US" dirty="0" smtClean="0"/>
              <a:t>The Lost Colony of Roanoke</a:t>
            </a:r>
          </a:p>
          <a:p>
            <a:r>
              <a:rPr lang="en-US" dirty="0" smtClean="0"/>
              <a:t>1. 91 men 17 women 9 children</a:t>
            </a:r>
          </a:p>
          <a:p>
            <a:r>
              <a:rPr lang="en-US" dirty="0" smtClean="0"/>
              <a:t>2. CRO+ </a:t>
            </a:r>
            <a:r>
              <a:rPr lang="en-US" dirty="0" err="1" smtClean="0"/>
              <a:t>Croatoan</a:t>
            </a:r>
            <a:endParaRPr lang="en-US" dirty="0" smtClean="0"/>
          </a:p>
          <a:p>
            <a:pPr marL="571500" indent="-571500">
              <a:buAutoNum type="romanUcPeriod" startAt="2"/>
            </a:pPr>
            <a:r>
              <a:rPr lang="en-US" dirty="0" smtClean="0"/>
              <a:t>Jamestown is Founded</a:t>
            </a:r>
          </a:p>
          <a:p>
            <a:pPr marL="514350" indent="-514350">
              <a:buAutoNum type="alphaUcParenR"/>
            </a:pPr>
            <a:r>
              <a:rPr lang="en-US" dirty="0" smtClean="0"/>
              <a:t>Early Troubles</a:t>
            </a:r>
          </a:p>
          <a:p>
            <a:pPr marL="514350" indent="-514350">
              <a:buAutoNum type="arabicParenR"/>
            </a:pPr>
            <a:r>
              <a:rPr lang="en-US" dirty="0" smtClean="0"/>
              <a:t>Not Farmers</a:t>
            </a:r>
          </a:p>
          <a:p>
            <a:pPr marL="514350" indent="-514350">
              <a:buAutoNum type="arabicParenR"/>
            </a:pPr>
            <a:r>
              <a:rPr lang="en-US" dirty="0" smtClean="0"/>
              <a:t>John Smith and Chief Powhatan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78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B) Tobacco Saves the Colony</a:t>
            </a:r>
          </a:p>
          <a:p>
            <a:pPr marL="514350" indent="-514350">
              <a:buAutoNum type="arabicParenR"/>
            </a:pPr>
            <a:r>
              <a:rPr lang="en-US" dirty="0" smtClean="0"/>
              <a:t>Spanish Trade</a:t>
            </a:r>
          </a:p>
          <a:p>
            <a:pPr marL="514350" indent="-514350">
              <a:buAutoNum type="arabicParenR"/>
            </a:pPr>
            <a:r>
              <a:rPr lang="en-US" dirty="0" smtClean="0"/>
              <a:t>Jamestown takes over</a:t>
            </a:r>
          </a:p>
          <a:p>
            <a:pPr marL="0" indent="0">
              <a:buNone/>
            </a:pPr>
            <a:r>
              <a:rPr lang="en-US" dirty="0" smtClean="0"/>
              <a:t>C. The First Assembly</a:t>
            </a:r>
          </a:p>
          <a:p>
            <a:pPr marL="514350" indent="-514350">
              <a:buAutoNum type="arabicPeriod"/>
            </a:pPr>
            <a:r>
              <a:rPr lang="en-US" dirty="0" smtClean="0"/>
              <a:t>House of Burgesses</a:t>
            </a:r>
          </a:p>
          <a:p>
            <a:pPr marL="514350" indent="-514350">
              <a:buAutoNum type="arabicPeriod"/>
            </a:pPr>
            <a:r>
              <a:rPr lang="en-US" dirty="0" smtClean="0"/>
              <a:t>1 Governor 6 councilors 20 reps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597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D) </a:t>
            </a:r>
            <a:r>
              <a:rPr lang="en-US" dirty="0" smtClean="0"/>
              <a:t>Head-rights </a:t>
            </a:r>
            <a:r>
              <a:rPr lang="en-US" dirty="0" smtClean="0"/>
              <a:t>rule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Shares</a:t>
            </a:r>
          </a:p>
          <a:p>
            <a:r>
              <a:rPr lang="en-US" dirty="0" smtClean="0"/>
              <a:t>2) Africans= “Christian Servants”</a:t>
            </a:r>
          </a:p>
          <a:p>
            <a:pPr marL="0" indent="0">
              <a:buNone/>
            </a:pPr>
            <a:r>
              <a:rPr lang="en-US" dirty="0" smtClean="0"/>
              <a:t>E) Virginia Becomes a Royal Colony</a:t>
            </a:r>
          </a:p>
          <a:p>
            <a:pPr marL="514350" indent="-514350">
              <a:buAutoNum type="arabicParenR"/>
            </a:pPr>
            <a:r>
              <a:rPr lang="en-US" dirty="0" smtClean="0"/>
              <a:t>4,500 arrive</a:t>
            </a:r>
          </a:p>
          <a:p>
            <a:pPr marL="514350" indent="-514350">
              <a:buAutoNum type="arabicParenR"/>
            </a:pPr>
            <a:r>
              <a:rPr lang="en-US" dirty="0" smtClean="0"/>
              <a:t>Started fighting with Native Americans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6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I. The Pilgrims Land at Plymouth</a:t>
            </a:r>
          </a:p>
          <a:p>
            <a:r>
              <a:rPr lang="en-US" dirty="0" smtClean="0"/>
              <a:t>A. The Mayflower Arrives in America</a:t>
            </a:r>
          </a:p>
          <a:p>
            <a:r>
              <a:rPr lang="en-US" dirty="0" smtClean="0"/>
              <a:t>1. 102 passengers for 60 days</a:t>
            </a:r>
          </a:p>
          <a:p>
            <a:r>
              <a:rPr lang="en-US" dirty="0" smtClean="0"/>
              <a:t>2. Supposed to go to </a:t>
            </a:r>
            <a:r>
              <a:rPr lang="en-US" dirty="0"/>
              <a:t>V</a:t>
            </a:r>
            <a:r>
              <a:rPr lang="en-US" dirty="0" smtClean="0"/>
              <a:t>irginia…</a:t>
            </a:r>
          </a:p>
          <a:p>
            <a:r>
              <a:rPr lang="en-US" dirty="0" smtClean="0"/>
              <a:t>B) Plymouth Colony</a:t>
            </a:r>
          </a:p>
          <a:p>
            <a:r>
              <a:rPr lang="en-US" dirty="0" smtClean="0"/>
              <a:t>1) Down to 50</a:t>
            </a:r>
          </a:p>
          <a:p>
            <a:r>
              <a:rPr lang="en-US" dirty="0" smtClean="0"/>
              <a:t>2) three day harvest fest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55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II. The Puritans Found Massachusetts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City on a hill</a:t>
            </a:r>
          </a:p>
          <a:p>
            <a:r>
              <a:rPr lang="en-US" dirty="0" smtClean="0"/>
              <a:t>1) John Winthrop</a:t>
            </a:r>
          </a:p>
          <a:p>
            <a:r>
              <a:rPr lang="en-US" dirty="0" smtClean="0"/>
              <a:t>2) The Model of Christian Charity</a:t>
            </a:r>
          </a:p>
          <a:p>
            <a:r>
              <a:rPr lang="en-US" dirty="0" smtClean="0"/>
              <a:t>B) Church and State</a:t>
            </a:r>
          </a:p>
          <a:p>
            <a:r>
              <a:rPr lang="en-US" dirty="0" smtClean="0"/>
              <a:t>1) Church and State are one</a:t>
            </a:r>
          </a:p>
          <a:p>
            <a:r>
              <a:rPr lang="en-US" dirty="0" smtClean="0"/>
              <a:t>2) Only Winthrop held the charter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8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358</Words>
  <Application>Microsoft Macintosh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English Colonies in America</vt:lpstr>
      <vt:lpstr>Topic</vt:lpstr>
      <vt:lpstr>I. England Takes Interest in America</vt:lpstr>
      <vt:lpstr>PowerPoint Presentation</vt:lpstr>
      <vt:lpstr>PowerPoint Presentation</vt:lpstr>
      <vt:lpstr>PowerPoint Presentation</vt:lpstr>
      <vt:lpstr>D) Head-rights rule Settlers</vt:lpstr>
      <vt:lpstr>New England</vt:lpstr>
      <vt:lpstr>II. The Puritans Found Massachusetts</vt:lpstr>
      <vt:lpstr>III. Rhode Island and Religious Dissent</vt:lpstr>
      <vt:lpstr>C) The Colony of Rhode Island </vt:lpstr>
      <vt:lpstr>Homework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Colonies in America</dc:title>
  <dc:creator>Robert DiMedio</dc:creator>
  <cp:lastModifiedBy>Robert DiMedio</cp:lastModifiedBy>
  <cp:revision>7</cp:revision>
  <dcterms:created xsi:type="dcterms:W3CDTF">2013-10-17T17:31:20Z</dcterms:created>
  <dcterms:modified xsi:type="dcterms:W3CDTF">2013-10-17T23:55:21Z</dcterms:modified>
</cp:coreProperties>
</file>