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1" r:id="rId4"/>
    <p:sldId id="258" r:id="rId5"/>
    <p:sldId id="272" r:id="rId6"/>
    <p:sldId id="259" r:id="rId7"/>
    <p:sldId id="273" r:id="rId8"/>
    <p:sldId id="260" r:id="rId9"/>
    <p:sldId id="274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55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5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3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942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04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9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96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65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15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75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AB4E5-BBC0-164A-B84C-CFA7E1A90171}" type="datetimeFigureOut">
              <a:rPr lang="en-US" smtClean="0"/>
              <a:t>10/20/13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387F1-6FA0-2A45-86B5-C44BC440CD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86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Founding of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700-1690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170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IV) The Columbian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From America to Europe</a:t>
            </a:r>
          </a:p>
          <a:p>
            <a:r>
              <a:rPr lang="en-US" dirty="0" smtClean="0"/>
              <a:t>1) Corn Tobacco and Gum</a:t>
            </a:r>
          </a:p>
          <a:p>
            <a:r>
              <a:rPr lang="en-US" dirty="0" smtClean="0"/>
              <a:t>2) Potato and chocolate</a:t>
            </a:r>
          </a:p>
          <a:p>
            <a:r>
              <a:rPr lang="en-US" dirty="0" smtClean="0"/>
              <a:t>V) From Europe to America</a:t>
            </a:r>
          </a:p>
          <a:p>
            <a:r>
              <a:rPr lang="en-US" dirty="0" smtClean="0"/>
              <a:t>1) Coffee and Oranges</a:t>
            </a:r>
          </a:p>
          <a:p>
            <a:r>
              <a:rPr lang="en-US" dirty="0" smtClean="0"/>
              <a:t>2) Horses and Guns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930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Spanish and French Build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I) The conquest of Mexico </a:t>
            </a:r>
          </a:p>
          <a:p>
            <a:r>
              <a:rPr lang="en-US" dirty="0" smtClean="0"/>
              <a:t>A) The Spanish encounter the Aztec</a:t>
            </a:r>
          </a:p>
          <a:p>
            <a:r>
              <a:rPr lang="en-US" dirty="0" smtClean="0"/>
              <a:t>1) Hernan Cortes 11 Ships 550 </a:t>
            </a:r>
            <a:r>
              <a:rPr lang="en-US" dirty="0" smtClean="0"/>
              <a:t>men </a:t>
            </a:r>
            <a:r>
              <a:rPr lang="en-US" dirty="0" smtClean="0"/>
              <a:t>and 16 horses take Mexico</a:t>
            </a:r>
          </a:p>
          <a:p>
            <a:r>
              <a:rPr lang="en-US" dirty="0" smtClean="0"/>
              <a:t>2) Smallpox takes the rest</a:t>
            </a:r>
          </a:p>
          <a:p>
            <a:r>
              <a:rPr lang="en-US" dirty="0" smtClean="0"/>
              <a:t>B) The Invasion Begins</a:t>
            </a:r>
          </a:p>
          <a:p>
            <a:r>
              <a:rPr lang="en-US" dirty="0" smtClean="0"/>
              <a:t>1) Guns Germs and Steel</a:t>
            </a:r>
          </a:p>
          <a:p>
            <a:r>
              <a:rPr lang="en-US" dirty="0" smtClean="0"/>
              <a:t>2) Montezuma bows 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7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C) Cortez Defeats the Aztec</a:t>
            </a:r>
          </a:p>
          <a:p>
            <a:r>
              <a:rPr lang="en-US" dirty="0" smtClean="0"/>
              <a:t>1) Tenochtitlan the island in the lake</a:t>
            </a:r>
          </a:p>
          <a:p>
            <a:r>
              <a:rPr lang="en-US" dirty="0" smtClean="0"/>
              <a:t>2) 4,000 slain by cannon and smallpox</a:t>
            </a:r>
          </a:p>
          <a:p>
            <a:r>
              <a:rPr lang="en-US" dirty="0" smtClean="0"/>
              <a:t>II. New Spain Expands</a:t>
            </a:r>
          </a:p>
          <a:p>
            <a:r>
              <a:rPr lang="en-US" dirty="0" smtClean="0"/>
              <a:t>A) Pizzaro Conquers the Incas</a:t>
            </a:r>
          </a:p>
          <a:p>
            <a:r>
              <a:rPr lang="en-US" dirty="0" smtClean="0"/>
              <a:t>1) Peru conquered</a:t>
            </a:r>
          </a:p>
          <a:p>
            <a:r>
              <a:rPr lang="en-US" dirty="0" smtClean="0"/>
              <a:t>2) Held the kings hostage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22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B) Searching for cities of Gold</a:t>
            </a:r>
          </a:p>
          <a:p>
            <a:r>
              <a:rPr lang="en-US" dirty="0" smtClean="0"/>
              <a:t>1) constantly searching for gold</a:t>
            </a:r>
          </a:p>
          <a:p>
            <a:r>
              <a:rPr lang="en-US" dirty="0" smtClean="0"/>
              <a:t>2) Native Americans slayed for gold</a:t>
            </a:r>
          </a:p>
          <a:p>
            <a:r>
              <a:rPr lang="en-US" dirty="0" smtClean="0"/>
              <a:t>C) The Spanish Settle the Southwest</a:t>
            </a:r>
          </a:p>
          <a:p>
            <a:r>
              <a:rPr lang="en-US" dirty="0" smtClean="0"/>
              <a:t>1) New Spain and New Mexico</a:t>
            </a:r>
          </a:p>
          <a:p>
            <a:r>
              <a:rPr lang="en-US" dirty="0" smtClean="0"/>
              <a:t>2) Missionary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83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Spanish American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The </a:t>
            </a:r>
            <a:r>
              <a:rPr lang="en-US" dirty="0" smtClean="0"/>
              <a:t>Encomienda</a:t>
            </a:r>
            <a:r>
              <a:rPr lang="en-US" dirty="0" smtClean="0"/>
              <a:t> System</a:t>
            </a:r>
          </a:p>
          <a:p>
            <a:r>
              <a:rPr lang="en-US" dirty="0" smtClean="0"/>
              <a:t>1) Commissioners as awards</a:t>
            </a:r>
          </a:p>
          <a:p>
            <a:r>
              <a:rPr lang="en-US" dirty="0" smtClean="0"/>
              <a:t>2) To convert and protect</a:t>
            </a:r>
          </a:p>
          <a:p>
            <a:r>
              <a:rPr lang="en-US" dirty="0" smtClean="0"/>
              <a:t>B) A society based on class</a:t>
            </a:r>
          </a:p>
          <a:p>
            <a:r>
              <a:rPr lang="en-US" dirty="0" smtClean="0"/>
              <a:t>1) Spanish and Church</a:t>
            </a:r>
          </a:p>
          <a:p>
            <a:r>
              <a:rPr lang="en-US" dirty="0" smtClean="0"/>
              <a:t>2) </a:t>
            </a:r>
            <a:r>
              <a:rPr lang="en-US" dirty="0" smtClean="0"/>
              <a:t>Criollos</a:t>
            </a:r>
            <a:r>
              <a:rPr lang="en-US" dirty="0" smtClean="0"/>
              <a:t>- Spanish born in colonies</a:t>
            </a:r>
          </a:p>
          <a:p>
            <a:r>
              <a:rPr lang="en-US" dirty="0" smtClean="0"/>
              <a:t>3) Mestizos- mixed Spanish Native Americans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46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C) Mining and Ranching</a:t>
            </a:r>
          </a:p>
          <a:p>
            <a:r>
              <a:rPr lang="en-US" dirty="0" smtClean="0"/>
              <a:t>1) No Gold but silver</a:t>
            </a:r>
          </a:p>
          <a:p>
            <a:r>
              <a:rPr lang="en-US" dirty="0" smtClean="0"/>
              <a:t>2) Cattle and sheep</a:t>
            </a:r>
          </a:p>
          <a:p>
            <a:r>
              <a:rPr lang="en-US" dirty="0" smtClean="0"/>
              <a:t>IV) The </a:t>
            </a:r>
            <a:r>
              <a:rPr lang="en-US" dirty="0" smtClean="0"/>
              <a:t>French </a:t>
            </a:r>
            <a:r>
              <a:rPr lang="en-US" dirty="0" smtClean="0"/>
              <a:t>Empire in America</a:t>
            </a:r>
          </a:p>
          <a:p>
            <a:r>
              <a:rPr lang="en-US" dirty="0" smtClean="0"/>
              <a:t>A) France Explores America</a:t>
            </a:r>
          </a:p>
          <a:p>
            <a:r>
              <a:rPr lang="en-US" dirty="0" smtClean="0"/>
              <a:t>1) 1600’s exploration starts</a:t>
            </a:r>
          </a:p>
          <a:p>
            <a:r>
              <a:rPr lang="en-US" dirty="0" smtClean="0"/>
              <a:t>2) New land/new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83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B) New France is founded</a:t>
            </a:r>
          </a:p>
          <a:p>
            <a:r>
              <a:rPr lang="en-US" dirty="0" smtClean="0"/>
              <a:t>1) Fur Trade is huge</a:t>
            </a:r>
          </a:p>
          <a:p>
            <a:r>
              <a:rPr lang="en-US" dirty="0" smtClean="0"/>
              <a:t>2) From Nova Scotia to New Orleans</a:t>
            </a:r>
          </a:p>
          <a:p>
            <a:r>
              <a:rPr lang="en-US" dirty="0" smtClean="0"/>
              <a:t>C) Life in New France</a:t>
            </a:r>
          </a:p>
          <a:p>
            <a:r>
              <a:rPr lang="en-US" dirty="0" smtClean="0"/>
              <a:t>1) Fur Traders and Black robes</a:t>
            </a:r>
          </a:p>
          <a:p>
            <a:r>
              <a:rPr lang="en-US" dirty="0" smtClean="0"/>
              <a:t>2) Good relationships with Indians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17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 New France Expands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Exploring the Mississippi</a:t>
            </a:r>
          </a:p>
          <a:p>
            <a:r>
              <a:rPr lang="en-US" dirty="0" smtClean="0"/>
              <a:t>1) Jesuits</a:t>
            </a:r>
          </a:p>
          <a:p>
            <a:r>
              <a:rPr lang="en-US" dirty="0" smtClean="0"/>
              <a:t>2) Up and down the river</a:t>
            </a:r>
          </a:p>
          <a:p>
            <a:r>
              <a:rPr lang="en-US" dirty="0" smtClean="0"/>
              <a:t>B) Settling Louisiana </a:t>
            </a:r>
          </a:p>
          <a:p>
            <a:r>
              <a:rPr lang="en-US" dirty="0" smtClean="0"/>
              <a:t>1) Mobile and New Orleans</a:t>
            </a:r>
          </a:p>
          <a:p>
            <a:r>
              <a:rPr lang="en-US" dirty="0" smtClean="0"/>
              <a:t>2) Too hot to work…..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8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C) Rivalry with Spain</a:t>
            </a:r>
          </a:p>
          <a:p>
            <a:r>
              <a:rPr lang="en-US" dirty="0" smtClean="0"/>
              <a:t>1) Too close together</a:t>
            </a:r>
          </a:p>
          <a:p>
            <a:r>
              <a:rPr lang="en-US" dirty="0" smtClean="0"/>
              <a:t>2) Constantly fighting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55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was America </a:t>
            </a:r>
            <a:r>
              <a:rPr lang="en-US" dirty="0" smtClean="0"/>
              <a:t>Settled?</a:t>
            </a:r>
          </a:p>
          <a:p>
            <a:r>
              <a:rPr lang="en-US" dirty="0" smtClean="0"/>
              <a:t>One paragraph</a:t>
            </a:r>
          </a:p>
          <a:p>
            <a:r>
              <a:rPr lang="en-US" dirty="0" smtClean="0"/>
              <a:t>T.A.G. the assignment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032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 Encounters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I. Vikings Arrive in America</a:t>
            </a:r>
          </a:p>
          <a:p>
            <a:r>
              <a:rPr lang="en-US" dirty="0" smtClean="0"/>
              <a:t>1. </a:t>
            </a:r>
            <a:r>
              <a:rPr lang="en-US" dirty="0" smtClean="0"/>
              <a:t>Vikings originate from Scandinavia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 smtClean="0"/>
              <a:t>1000 AD </a:t>
            </a:r>
            <a:r>
              <a:rPr lang="en-US" dirty="0" smtClean="0"/>
              <a:t>Leif Erikson </a:t>
            </a:r>
            <a:r>
              <a:rPr lang="en-US" dirty="0" smtClean="0"/>
              <a:t>Arrives to America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656578"/>
            <a:ext cx="3944161" cy="25856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397" y="3656578"/>
            <a:ext cx="3644403" cy="284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19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 Sends Columbus West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 New </a:t>
            </a:r>
            <a:r>
              <a:rPr lang="en-US" dirty="0" smtClean="0"/>
              <a:t>Geography for the </a:t>
            </a:r>
            <a:r>
              <a:rPr lang="en-US" dirty="0"/>
              <a:t>1400s</a:t>
            </a:r>
          </a:p>
          <a:p>
            <a:r>
              <a:rPr lang="en-US" dirty="0"/>
              <a:t>1.  </a:t>
            </a:r>
            <a:r>
              <a:rPr lang="en-US" dirty="0" smtClean="0"/>
              <a:t>Explorers knew the world was round </a:t>
            </a:r>
            <a:endParaRPr lang="en-US" dirty="0"/>
          </a:p>
          <a:p>
            <a:r>
              <a:rPr lang="en-US" dirty="0"/>
              <a:t>2. </a:t>
            </a:r>
            <a:r>
              <a:rPr lang="en-US" dirty="0" smtClean="0"/>
              <a:t>Musli</a:t>
            </a:r>
            <a:r>
              <a:rPr lang="en-US" dirty="0"/>
              <a:t>m</a:t>
            </a:r>
            <a:r>
              <a:rPr lang="en-US" dirty="0" smtClean="0"/>
              <a:t> </a:t>
            </a:r>
            <a:r>
              <a:rPr lang="en-US" dirty="0"/>
              <a:t>Geography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37958"/>
            <a:ext cx="4732186" cy="27348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386" y="3684588"/>
            <a:ext cx="3770987" cy="25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50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Columbus’s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According to Columbus Spain </a:t>
            </a:r>
            <a:r>
              <a:rPr lang="en-US" dirty="0" smtClean="0"/>
              <a:t>and India are close</a:t>
            </a:r>
          </a:p>
          <a:p>
            <a:r>
              <a:rPr lang="en-US" dirty="0" smtClean="0"/>
              <a:t>Columbus gets Ferdinand and Isabella to </a:t>
            </a:r>
            <a:r>
              <a:rPr lang="en-US" dirty="0" smtClean="0"/>
              <a:t>pay for </a:t>
            </a:r>
            <a:r>
              <a:rPr lang="en-US" dirty="0" smtClean="0"/>
              <a:t>trip to Asia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99" y="4008468"/>
            <a:ext cx="2552700" cy="2595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234" y="3870773"/>
            <a:ext cx="4672978" cy="283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6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Voyage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Columbus found the Bahamas </a:t>
            </a:r>
            <a:r>
              <a:rPr lang="en-US" dirty="0" err="1"/>
              <a:t>Hispanola</a:t>
            </a:r>
            <a:r>
              <a:rPr lang="en-US" dirty="0"/>
              <a:t> and Cuba</a:t>
            </a:r>
          </a:p>
          <a:p>
            <a:r>
              <a:rPr lang="en-US" dirty="0" smtClean="0"/>
              <a:t>Columbus </a:t>
            </a:r>
            <a:r>
              <a:rPr lang="en-US" dirty="0"/>
              <a:t>thought the Indians had gold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546" y="3422649"/>
            <a:ext cx="5280512" cy="307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52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Columbus’s Later Voyages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17 Ships send </a:t>
            </a:r>
            <a:r>
              <a:rPr lang="en-US" dirty="0" smtClean="0"/>
              <a:t>1,200 </a:t>
            </a:r>
            <a:r>
              <a:rPr lang="en-US" dirty="0" smtClean="0"/>
              <a:t>colonists to the new world</a:t>
            </a:r>
            <a:endParaRPr lang="en-US" dirty="0" smtClean="0"/>
          </a:p>
          <a:p>
            <a:r>
              <a:rPr lang="en-US" dirty="0" smtClean="0"/>
              <a:t>Colonists </a:t>
            </a:r>
            <a:r>
              <a:rPr lang="en-US" dirty="0" smtClean="0"/>
              <a:t>wants to get rich, nobody wants to do work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72947"/>
            <a:ext cx="3719854" cy="27755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562" y="3738563"/>
            <a:ext cx="3785545" cy="265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35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 Claims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The Treaty of Tordesillas </a:t>
            </a:r>
          </a:p>
          <a:p>
            <a:r>
              <a:rPr lang="en-US" dirty="0" smtClean="0"/>
              <a:t>Spain Gets half of the new world</a:t>
            </a:r>
            <a:endParaRPr lang="en-US" dirty="0"/>
          </a:p>
          <a:p>
            <a:r>
              <a:rPr lang="en-US" dirty="0" smtClean="0"/>
              <a:t>Portugal gets half of the new world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739" y="3457687"/>
            <a:ext cx="6647838" cy="284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91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) Columbus still thought he </a:t>
            </a:r>
            <a:r>
              <a:rPr lang="en-US" dirty="0" smtClean="0"/>
              <a:t>got to</a:t>
            </a:r>
            <a:r>
              <a:rPr lang="en-US" dirty="0" smtClean="0"/>
              <a:t> </a:t>
            </a:r>
            <a:r>
              <a:rPr lang="en-US" dirty="0" smtClean="0"/>
              <a:t>India</a:t>
            </a:r>
          </a:p>
          <a:p>
            <a:r>
              <a:rPr lang="en-US" dirty="0" smtClean="0"/>
              <a:t>2) Amerigo Vespucci thought otherwise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59178"/>
            <a:ext cx="3002847" cy="33136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374" y="2959178"/>
            <a:ext cx="5384626" cy="331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6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Spanish Expeditions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Ponce De Leon “finds” Florida</a:t>
            </a:r>
          </a:p>
          <a:p>
            <a:r>
              <a:rPr lang="en-US" dirty="0" smtClean="0"/>
              <a:t>Balboa </a:t>
            </a:r>
            <a:r>
              <a:rPr lang="en-US" dirty="0"/>
              <a:t>“finds” Panama</a:t>
            </a:r>
          </a:p>
          <a:p>
            <a:r>
              <a:rPr lang="en-US" dirty="0" smtClean="0"/>
              <a:t>Magellan </a:t>
            </a:r>
            <a:r>
              <a:rPr lang="en-US" dirty="0"/>
              <a:t>“finds” the pacific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412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547</Words>
  <Application>Microsoft Macintosh PowerPoint</Application>
  <PresentationFormat>On-screen Show (4:3)</PresentationFormat>
  <Paragraphs>93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Founding of America</vt:lpstr>
      <vt:lpstr>Europe Encounters America</vt:lpstr>
      <vt:lpstr>Spain Sends Columbus West</vt:lpstr>
      <vt:lpstr>B) Columbus’s Plan</vt:lpstr>
      <vt:lpstr>The First Voyage</vt:lpstr>
      <vt:lpstr>Columbus’s Later Voyages</vt:lpstr>
      <vt:lpstr>Spain Claims America</vt:lpstr>
      <vt:lpstr>Naming America</vt:lpstr>
      <vt:lpstr>Continuing Spanish Expeditions</vt:lpstr>
      <vt:lpstr>IV) The Columbian Exchange</vt:lpstr>
      <vt:lpstr>The Spanish and French Build Empires</vt:lpstr>
      <vt:lpstr>PowerPoint Presentation</vt:lpstr>
      <vt:lpstr>PowerPoint Presentation</vt:lpstr>
      <vt:lpstr>III. Spanish American Society</vt:lpstr>
      <vt:lpstr>PowerPoint Presentation</vt:lpstr>
      <vt:lpstr>PowerPoint Presentation</vt:lpstr>
      <vt:lpstr>V. New France Expands</vt:lpstr>
      <vt:lpstr>PowerPoint Presentation</vt:lpstr>
      <vt:lpstr>Homework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Founding of America</dc:title>
  <dc:creator>Robert DiMedio</dc:creator>
  <cp:lastModifiedBy>Robert DiMedio</cp:lastModifiedBy>
  <cp:revision>11</cp:revision>
  <dcterms:created xsi:type="dcterms:W3CDTF">2013-10-15T16:39:41Z</dcterms:created>
  <dcterms:modified xsi:type="dcterms:W3CDTF">2013-10-20T21:24:21Z</dcterms:modified>
</cp:coreProperties>
</file>