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C5B3E-E329-7D4E-8FFC-AE6034F7EE17}" type="datetimeFigureOut">
              <a:rPr lang="en-US" smtClean="0"/>
              <a:t>10/23/13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AB340-C372-DD48-898B-A57E90ACC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924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C5B3E-E329-7D4E-8FFC-AE6034F7EE17}" type="datetimeFigureOut">
              <a:rPr lang="en-US" smtClean="0"/>
              <a:t>10/23/13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AB340-C372-DD48-898B-A57E90ACC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36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C5B3E-E329-7D4E-8FFC-AE6034F7EE17}" type="datetimeFigureOut">
              <a:rPr lang="en-US" smtClean="0"/>
              <a:t>10/23/13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AB340-C372-DD48-898B-A57E90ACC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751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C5B3E-E329-7D4E-8FFC-AE6034F7EE17}" type="datetimeFigureOut">
              <a:rPr lang="en-US" smtClean="0"/>
              <a:t>10/23/13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AB340-C372-DD48-898B-A57E90ACC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395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C5B3E-E329-7D4E-8FFC-AE6034F7EE17}" type="datetimeFigureOut">
              <a:rPr lang="en-US" smtClean="0"/>
              <a:t>10/23/13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AB340-C372-DD48-898B-A57E90ACC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529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C5B3E-E329-7D4E-8FFC-AE6034F7EE17}" type="datetimeFigureOut">
              <a:rPr lang="en-US" smtClean="0"/>
              <a:t>10/23/13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AB340-C372-DD48-898B-A57E90ACC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C5B3E-E329-7D4E-8FFC-AE6034F7EE17}" type="datetimeFigureOut">
              <a:rPr lang="en-US" smtClean="0"/>
              <a:t>10/23/13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AB340-C372-DD48-898B-A57E90ACC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702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C5B3E-E329-7D4E-8FFC-AE6034F7EE17}" type="datetimeFigureOut">
              <a:rPr lang="en-US" smtClean="0"/>
              <a:t>10/23/13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AB340-C372-DD48-898B-A57E90ACC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626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C5B3E-E329-7D4E-8FFC-AE6034F7EE17}" type="datetimeFigureOut">
              <a:rPr lang="en-US" smtClean="0"/>
              <a:t>10/23/13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AB340-C372-DD48-898B-A57E90ACC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310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C5B3E-E329-7D4E-8FFC-AE6034F7EE17}" type="datetimeFigureOut">
              <a:rPr lang="en-US" smtClean="0"/>
              <a:t>10/23/13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AB340-C372-DD48-898B-A57E90ACC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566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C5B3E-E329-7D4E-8FFC-AE6034F7EE17}" type="datetimeFigureOut">
              <a:rPr lang="en-US" smtClean="0"/>
              <a:t>10/23/13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AB340-C372-DD48-898B-A57E90ACC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735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C5B3E-E329-7D4E-8FFC-AE6034F7EE17}" type="datetimeFigureOut">
              <a:rPr lang="en-US" smtClean="0"/>
              <a:t>10/23/13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9AB340-C372-DD48-898B-A57E90ACC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99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Colonies Fight for their Rights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1754-1766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618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French and Indian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won?</a:t>
            </a:r>
          </a:p>
          <a:p>
            <a:r>
              <a:rPr lang="en-US" dirty="0" smtClean="0"/>
              <a:t>The Treaty of Paris</a:t>
            </a:r>
          </a:p>
          <a:p>
            <a:r>
              <a:rPr lang="en-US" dirty="0" smtClean="0"/>
              <a:t>The proclamation Act of 1763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216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Intolerable 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Sugar Act</a:t>
            </a:r>
          </a:p>
          <a:p>
            <a:r>
              <a:rPr lang="en-US" dirty="0" smtClean="0"/>
              <a:t>The Stamp Act</a:t>
            </a:r>
          </a:p>
          <a:p>
            <a:r>
              <a:rPr lang="en-US" dirty="0" smtClean="0"/>
              <a:t>Tea Act</a:t>
            </a:r>
          </a:p>
          <a:p>
            <a:r>
              <a:rPr lang="en-US" dirty="0" smtClean="0"/>
              <a:t>Quartering 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938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Trouble in Boston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Boston Tea Party</a:t>
            </a:r>
          </a:p>
          <a:p>
            <a:r>
              <a:rPr lang="en-US" dirty="0" smtClean="0"/>
              <a:t>Sam Adams</a:t>
            </a:r>
          </a:p>
          <a:p>
            <a:r>
              <a:rPr lang="en-US" dirty="0" smtClean="0"/>
              <a:t>The Boston Massacre</a:t>
            </a:r>
          </a:p>
          <a:p>
            <a:r>
              <a:rPr lang="en-US" dirty="0" smtClean="0"/>
              <a:t>John Adams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314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were the Intolerable </a:t>
            </a:r>
            <a:r>
              <a:rPr lang="en-US" smtClean="0"/>
              <a:t>acts intolerable?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594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60</Words>
  <Application>Microsoft Macintosh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The Colonies Fight for their Rights</vt:lpstr>
      <vt:lpstr>The French and Indian War</vt:lpstr>
      <vt:lpstr>Intolerable Acts</vt:lpstr>
      <vt:lpstr>Trouble in Boston</vt:lpstr>
      <vt:lpstr>Homework </vt:lpstr>
    </vt:vector>
  </TitlesOfParts>
  <Company>Communications Technology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Colonies Fight for their Rights</dc:title>
  <dc:creator>Robert DiMedio</dc:creator>
  <cp:lastModifiedBy>Robert DiMedio</cp:lastModifiedBy>
  <cp:revision>2</cp:revision>
  <dcterms:created xsi:type="dcterms:W3CDTF">2013-10-23T23:37:40Z</dcterms:created>
  <dcterms:modified xsi:type="dcterms:W3CDTF">2013-10-23T23:43:04Z</dcterms:modified>
</cp:coreProperties>
</file>