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C0D2B-781B-411E-AACA-AA05C67ABD6E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E6EA0-7523-45AD-82C1-86873C65F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Create a </a:t>
            </a:r>
            <a:r>
              <a:rPr lang="en-US" dirty="0" err="1" smtClean="0"/>
              <a:t>Wikispace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Own Website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IX. How to Post a Discussion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Select the discussion tab</a:t>
            </a:r>
          </a:p>
          <a:p>
            <a:r>
              <a:rPr lang="en-US" dirty="0" smtClean="0"/>
              <a:t>1) Click New Post</a:t>
            </a:r>
          </a:p>
          <a:p>
            <a:r>
              <a:rPr lang="en-US" dirty="0" smtClean="0"/>
              <a:t>2) Subject put the subject </a:t>
            </a:r>
            <a:r>
              <a:rPr lang="en-US" smtClean="0"/>
              <a:t>Message post </a:t>
            </a:r>
            <a:r>
              <a:rPr lang="en-US" dirty="0" smtClean="0"/>
              <a:t>your question.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Go to your main page</a:t>
            </a:r>
          </a:p>
          <a:p>
            <a:r>
              <a:rPr lang="en-US" dirty="0" smtClean="0"/>
              <a:t>1)Select Create a New Wiki</a:t>
            </a:r>
          </a:p>
          <a:p>
            <a:r>
              <a:rPr lang="en-US" dirty="0" smtClean="0"/>
              <a:t>2) Name your wiki First Name Last name and Topic of your presentation</a:t>
            </a:r>
          </a:p>
          <a:p>
            <a:r>
              <a:rPr lang="en-US" dirty="0" smtClean="0"/>
              <a:t>B) Select Privacy Settings</a:t>
            </a:r>
          </a:p>
          <a:p>
            <a:r>
              <a:rPr lang="en-US" dirty="0" smtClean="0"/>
              <a:t>1) Select “Protected”</a:t>
            </a:r>
          </a:p>
          <a:p>
            <a:r>
              <a:rPr lang="en-US" dirty="0" smtClean="0"/>
              <a:t>2) Wiki type is K-12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Using the Help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Help Feature</a:t>
            </a:r>
          </a:p>
          <a:p>
            <a:r>
              <a:rPr lang="en-US" dirty="0" smtClean="0"/>
              <a:t>1) Top right corner of your wiki</a:t>
            </a:r>
          </a:p>
          <a:p>
            <a:r>
              <a:rPr lang="en-US" dirty="0" smtClean="0"/>
              <a:t>2) Can be toggled on or 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III. Editing Your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Edit feature located in mid right section</a:t>
            </a:r>
          </a:p>
          <a:p>
            <a:r>
              <a:rPr lang="en-US" dirty="0" smtClean="0"/>
              <a:t>Allows you to change what is on the main page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IV. Managing your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Select Manage Wiki on left side</a:t>
            </a:r>
          </a:p>
          <a:p>
            <a:r>
              <a:rPr lang="en-US" dirty="0" smtClean="0"/>
              <a:t>1) Select Look and Feel</a:t>
            </a:r>
          </a:p>
          <a:p>
            <a:r>
              <a:rPr lang="en-US" dirty="0" smtClean="0"/>
              <a:t>2)  Can Change themes and Colors, and 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V. Wiki 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A) What it does</a:t>
            </a:r>
          </a:p>
          <a:p>
            <a:pPr marL="514350" indent="-514350"/>
            <a:r>
              <a:rPr lang="en-US" dirty="0" smtClean="0"/>
              <a:t>1) Allows you to change content on your page</a:t>
            </a:r>
          </a:p>
          <a:p>
            <a:pPr marL="514350" indent="-514350"/>
            <a:r>
              <a:rPr lang="en-US" dirty="0" smtClean="0"/>
              <a:t>2) Allows you to add links and various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VI. Color And Style Button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Looks like a “T”</a:t>
            </a:r>
          </a:p>
          <a:p>
            <a:r>
              <a:rPr lang="en-US" dirty="0" smtClean="0"/>
              <a:t>1) Allows your to change font type and Style</a:t>
            </a:r>
          </a:p>
          <a:p>
            <a:r>
              <a:rPr lang="en-US" dirty="0" smtClean="0"/>
              <a:t>2) Allows you to change the Size of the Font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VII. Insert Link Button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A) Wiki Link Tab</a:t>
            </a:r>
          </a:p>
          <a:p>
            <a:r>
              <a:rPr lang="en-US" dirty="0" smtClean="0"/>
              <a:t>1) Link Text is what you want to name the link</a:t>
            </a:r>
          </a:p>
          <a:p>
            <a:r>
              <a:rPr lang="en-US" dirty="0" smtClean="0"/>
              <a:t>2) Page name select your wiki page</a:t>
            </a:r>
          </a:p>
          <a:p>
            <a:r>
              <a:rPr lang="en-US" dirty="0" smtClean="0"/>
              <a:t>B)External Link Tab</a:t>
            </a:r>
          </a:p>
          <a:p>
            <a:r>
              <a:rPr lang="en-US" dirty="0" smtClean="0"/>
              <a:t>1) Link Text is what you want to name the link</a:t>
            </a:r>
          </a:p>
          <a:p>
            <a:r>
              <a:rPr lang="en-US" dirty="0" smtClean="0"/>
              <a:t>2) Address you copy the actual link into the space</a:t>
            </a:r>
          </a:p>
          <a:p>
            <a:r>
              <a:rPr lang="en-US" dirty="0" smtClean="0"/>
              <a:t>Than Select Add Link!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VIII. Insert Images and Files Button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Upload Files Tab</a:t>
            </a:r>
          </a:p>
          <a:p>
            <a:r>
              <a:rPr lang="en-US" dirty="0" smtClean="0"/>
              <a:t>1) Click upload</a:t>
            </a:r>
          </a:p>
          <a:p>
            <a:r>
              <a:rPr lang="en-US" dirty="0" smtClean="0"/>
              <a:t>2) Select file you want to upload</a:t>
            </a:r>
          </a:p>
          <a:p>
            <a:r>
              <a:rPr lang="en-US" dirty="0" smtClean="0"/>
              <a:t>B) External Image Tab</a:t>
            </a:r>
          </a:p>
          <a:p>
            <a:r>
              <a:rPr lang="en-US" dirty="0" smtClean="0"/>
              <a:t>1) Click “Load”</a:t>
            </a:r>
          </a:p>
          <a:p>
            <a:r>
              <a:rPr lang="en-US" dirty="0" smtClean="0"/>
              <a:t>2) Select image you want to upload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Comm Tech">
      <a:dk1>
        <a:srgbClr val="FFFF00"/>
      </a:dk1>
      <a:lt1>
        <a:srgbClr val="00B0F0"/>
      </a:lt1>
      <a:dk2>
        <a:srgbClr val="FFFF00"/>
      </a:dk2>
      <a:lt2>
        <a:srgbClr val="00B0F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331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How to Create a Wikispace</vt:lpstr>
      <vt:lpstr>I. Getting Started</vt:lpstr>
      <vt:lpstr>II. Using the Help Section</vt:lpstr>
      <vt:lpstr>III. Editing Your Wiki</vt:lpstr>
      <vt:lpstr>IV. Managing your Wiki</vt:lpstr>
      <vt:lpstr>V. Wiki Editor</vt:lpstr>
      <vt:lpstr>VI. Color And Style Button</vt:lpstr>
      <vt:lpstr>VII. Insert Link Button</vt:lpstr>
      <vt:lpstr>VIII. Insert Images and Files Button</vt:lpstr>
      <vt:lpstr>IX. How to Post a Discussion Topic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Create a Wikispace</dc:title>
  <dc:creator>Robbie D</dc:creator>
  <cp:lastModifiedBy>Robbie D</cp:lastModifiedBy>
  <cp:revision>8</cp:revision>
  <dcterms:created xsi:type="dcterms:W3CDTF">2010-02-03T15:22:44Z</dcterms:created>
  <dcterms:modified xsi:type="dcterms:W3CDTF">2010-02-03T16:27:03Z</dcterms:modified>
</cp:coreProperties>
</file>