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102E1-327B-4691-9DFF-7A4008A7F31C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5B9E6-4DF7-461B-A17B-62FA87DF50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Create a Power Point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Making a Presentation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Setting up your Power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Selecting a color Layout</a:t>
            </a:r>
          </a:p>
          <a:p>
            <a:r>
              <a:rPr lang="en-US" dirty="0" smtClean="0"/>
              <a:t>1) Click on Design</a:t>
            </a:r>
          </a:p>
          <a:p>
            <a:r>
              <a:rPr lang="en-US" dirty="0" smtClean="0"/>
              <a:t>2) Choose your Colors, and Fonts </a:t>
            </a:r>
          </a:p>
          <a:p>
            <a:r>
              <a:rPr lang="en-US" dirty="0" smtClean="0"/>
              <a:t>B) Selecting your page Layout</a:t>
            </a:r>
          </a:p>
          <a:p>
            <a:r>
              <a:rPr lang="en-US" dirty="0" smtClean="0"/>
              <a:t>1) Click on home and select Layout next to new slide</a:t>
            </a:r>
          </a:p>
          <a:p>
            <a:r>
              <a:rPr lang="en-US" dirty="0" smtClean="0"/>
              <a:t>2) Layout selected will change layout for hat slide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Create a New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Click on New Slide</a:t>
            </a:r>
          </a:p>
          <a:p>
            <a:r>
              <a:rPr lang="en-US" dirty="0" smtClean="0"/>
              <a:t>1) Chose the Layout</a:t>
            </a:r>
          </a:p>
          <a:p>
            <a:r>
              <a:rPr lang="en-US" dirty="0" smtClean="0"/>
              <a:t>2) Color is already selected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Inserting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Inserting Text</a:t>
            </a:r>
          </a:p>
          <a:p>
            <a:r>
              <a:rPr lang="en-US" dirty="0" smtClean="0"/>
              <a:t>1) Type where ever you see insert add text</a:t>
            </a:r>
          </a:p>
          <a:p>
            <a:r>
              <a:rPr lang="en-US" dirty="0" smtClean="0"/>
              <a:t>2) Every time you hit enter will be a new bullet</a:t>
            </a:r>
          </a:p>
          <a:p>
            <a:r>
              <a:rPr lang="en-US" dirty="0" smtClean="0"/>
              <a:t>B) Inserting anything else</a:t>
            </a:r>
          </a:p>
          <a:p>
            <a:r>
              <a:rPr lang="en-US" dirty="0" smtClean="0"/>
              <a:t>1) Click on the insert tab</a:t>
            </a:r>
          </a:p>
          <a:p>
            <a:r>
              <a:rPr lang="en-US" dirty="0" smtClean="0"/>
              <a:t>2) Select whatever you want to add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IV. Inserting Animations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Custom Animation</a:t>
            </a:r>
          </a:p>
          <a:p>
            <a:r>
              <a:rPr lang="en-US" dirty="0" smtClean="0"/>
              <a:t>1)Click on Animation tab</a:t>
            </a:r>
          </a:p>
          <a:p>
            <a:r>
              <a:rPr lang="en-US" dirty="0" smtClean="0"/>
              <a:t>2) Click on Custom Animations</a:t>
            </a:r>
          </a:p>
          <a:p>
            <a:r>
              <a:rPr lang="en-US" dirty="0" smtClean="0"/>
              <a:t>B) Animating</a:t>
            </a:r>
          </a:p>
          <a:p>
            <a:r>
              <a:rPr lang="en-US" dirty="0" smtClean="0"/>
              <a:t>1) Select object you want to animate</a:t>
            </a:r>
          </a:p>
          <a:p>
            <a:r>
              <a:rPr lang="en-US" dirty="0" smtClean="0"/>
              <a:t>2) Click add effect and follow direct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 Previewing a Power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Previewing Power Points</a:t>
            </a:r>
          </a:p>
          <a:p>
            <a:r>
              <a:rPr lang="en-US" dirty="0" smtClean="0"/>
              <a:t>1) Click on the slide show button on the bottom of the screen</a:t>
            </a:r>
          </a:p>
          <a:p>
            <a:r>
              <a:rPr lang="en-US" dirty="0" smtClean="0"/>
              <a:t>2) Hit the space bar to move to Power point along</a:t>
            </a:r>
          </a:p>
          <a:p>
            <a:r>
              <a:rPr lang="en-US" dirty="0" smtClean="0"/>
              <a:t>B) Leaving the slide show</a:t>
            </a:r>
          </a:p>
          <a:p>
            <a:r>
              <a:rPr lang="en-US" dirty="0" smtClean="0"/>
              <a:t>1) Hit escape</a:t>
            </a:r>
          </a:p>
          <a:p>
            <a:r>
              <a:rPr lang="en-US" dirty="0" smtClean="0"/>
              <a:t>2) Remember to save </a:t>
            </a:r>
            <a:r>
              <a:rPr lang="en-US" smtClean="0"/>
              <a:t>all work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mm Tech">
      <a:dk1>
        <a:srgbClr val="FFFF00"/>
      </a:dk1>
      <a:lt1>
        <a:srgbClr val="00B0F0"/>
      </a:lt1>
      <a:dk2>
        <a:srgbClr val="FFFF00"/>
      </a:dk2>
      <a:lt2>
        <a:srgbClr val="00B0F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228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to Create a Power Point Presentation</vt:lpstr>
      <vt:lpstr>I. Setting up your Power point</vt:lpstr>
      <vt:lpstr>II. Create a New Slide</vt:lpstr>
      <vt:lpstr>III. Inserting Objects</vt:lpstr>
      <vt:lpstr>IV. Inserting Animations</vt:lpstr>
      <vt:lpstr>V. Previewing a Power 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a Power Point Presentation</dc:title>
  <dc:creator>Robbie D</dc:creator>
  <cp:lastModifiedBy>Robbie D</cp:lastModifiedBy>
  <cp:revision>3</cp:revision>
  <dcterms:created xsi:type="dcterms:W3CDTF">2010-02-03T16:29:29Z</dcterms:created>
  <dcterms:modified xsi:type="dcterms:W3CDTF">2010-02-03T16:50:20Z</dcterms:modified>
</cp:coreProperties>
</file>