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57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6" d="100"/>
          <a:sy n="46" d="100"/>
        </p:scale>
        <p:origin x="-12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20199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4982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79412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59333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8952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4301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9409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6067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1287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01161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5745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DDFBBD-7B20-994E-AD68-7983F6D9545A}" type="datetimeFigureOut">
              <a:rPr lang="en-US" smtClean="0"/>
              <a:t>1/8/14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B4E1C8-2D65-D845-A2EE-8E1227D30C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1123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Beginnings in Africa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Pre-History-1500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48120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Human Origins and Early Civilizations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3 Million years ago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err="1" smtClean="0"/>
              <a:t>Homonids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Homo Erectus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47661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Ancient Egypt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Mighty Kingdom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Egyptian Achievements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Daily Life</a:t>
            </a:r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3650078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Ghana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Big Traders</a:t>
            </a:r>
          </a:p>
          <a:p>
            <a:r>
              <a:rPr lang="en-US" dirty="0" smtClean="0"/>
              <a:t>Large Army</a:t>
            </a:r>
          </a:p>
          <a:p>
            <a:r>
              <a:rPr lang="en-US" dirty="0" smtClean="0"/>
              <a:t>Started enslaving captured people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06243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Mali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Mansa Musa</a:t>
            </a:r>
          </a:p>
          <a:p>
            <a:r>
              <a:rPr lang="en-US" dirty="0" smtClean="0"/>
              <a:t>Pilgrimage to Mecca</a:t>
            </a:r>
          </a:p>
          <a:p>
            <a:r>
              <a:rPr lang="en-US" dirty="0" smtClean="0"/>
              <a:t>Rise of Islam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23009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Songhai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Farmers and Fishermen</a:t>
            </a:r>
          </a:p>
          <a:p>
            <a:r>
              <a:rPr lang="en-US" dirty="0" smtClean="0"/>
              <a:t>Sailing to ports</a:t>
            </a:r>
          </a:p>
          <a:p>
            <a:r>
              <a:rPr lang="en-US" dirty="0" smtClean="0"/>
              <a:t>Early African Art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954682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Traditional West African Culture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Village and Family life</a:t>
            </a:r>
          </a:p>
          <a:p>
            <a:r>
              <a:rPr lang="en-US" dirty="0" smtClean="0"/>
              <a:t>Religion</a:t>
            </a:r>
          </a:p>
          <a:p>
            <a:r>
              <a:rPr lang="en-US" dirty="0" smtClean="0"/>
              <a:t>The Arts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91706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Film Study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Episode 1 of Roots</a:t>
            </a:r>
            <a:endParaRPr lang="en-US" dirty="0"/>
          </a:p>
          <a:p>
            <a:r>
              <a:rPr lang="en-US" dirty="0" smtClean="0"/>
              <a:t>Points to look for.</a:t>
            </a:r>
          </a:p>
          <a:p>
            <a:r>
              <a:rPr lang="en-US" dirty="0" smtClean="0"/>
              <a:t>African Lifestyles</a:t>
            </a:r>
          </a:p>
          <a:p>
            <a:r>
              <a:rPr lang="en-US" dirty="0" smtClean="0"/>
              <a:t>How are African Men treated</a:t>
            </a:r>
          </a:p>
          <a:p>
            <a:r>
              <a:rPr lang="en-US" dirty="0" smtClean="0"/>
              <a:t>What does the slave trade </a:t>
            </a:r>
            <a:r>
              <a:rPr lang="en-US" smtClean="0"/>
              <a:t>look like?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0968188"/>
      </p:ext>
    </p:extLst>
  </p:cSld>
  <p:clrMapOvr>
    <a:masterClrMapping/>
  </p:clrMapOvr>
</p:sld>
</file>

<file path=ppt/theme/theme1.xml><?xml version="1.0" encoding="utf-8"?>
<a:theme xmlns:a="http://schemas.openxmlformats.org/drawingml/2006/main" name="Black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 Black .thmx</Template>
  <TotalTime>1018</TotalTime>
  <Words>94</Words>
  <Application>Microsoft Macintosh PowerPoint</Application>
  <PresentationFormat>On-screen Show (4:3)</PresentationFormat>
  <Paragraphs>36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Black</vt:lpstr>
      <vt:lpstr>Beginnings in Africa</vt:lpstr>
      <vt:lpstr>Human Origins and Early Civilizations</vt:lpstr>
      <vt:lpstr>Ancient Egypt</vt:lpstr>
      <vt:lpstr>Ghana</vt:lpstr>
      <vt:lpstr>Mali</vt:lpstr>
      <vt:lpstr>Songhai</vt:lpstr>
      <vt:lpstr>Traditional West African Culture</vt:lpstr>
      <vt:lpstr>Film Study</vt:lpstr>
    </vt:vector>
  </TitlesOfParts>
  <Company>Communications Technology High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Beginnings in Africa</dc:title>
  <dc:creator>Robert DiMedio</dc:creator>
  <cp:lastModifiedBy>Robert DiMedio</cp:lastModifiedBy>
  <cp:revision>6</cp:revision>
  <dcterms:created xsi:type="dcterms:W3CDTF">2013-12-27T18:47:15Z</dcterms:created>
  <dcterms:modified xsi:type="dcterms:W3CDTF">2014-01-09T14:22:41Z</dcterms:modified>
</cp:coreProperties>
</file>

<file path=docProps/thumbnail.jpeg>
</file>