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DFBBD-7B20-994E-AD68-7983F6D9545A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4E1C8-2D65-D845-A2EE-8E1227D3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Beginnings in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Pre-History-1500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12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 Origins and Early Civilizations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Million years ago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Homonids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Homo Erectus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6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Mighty Kingdom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Egyptian Achievements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Daily Life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500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Traders</a:t>
            </a:r>
          </a:p>
          <a:p>
            <a:r>
              <a:rPr lang="en-US" dirty="0" smtClean="0"/>
              <a:t>Large Army</a:t>
            </a:r>
          </a:p>
          <a:p>
            <a:r>
              <a:rPr lang="en-US" dirty="0" smtClean="0"/>
              <a:t>Started enslaving captured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62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Mansa Musa</a:t>
            </a:r>
          </a:p>
          <a:p>
            <a:r>
              <a:rPr lang="en-US" dirty="0" smtClean="0"/>
              <a:t>Pilgrimage to Mecca</a:t>
            </a:r>
          </a:p>
          <a:p>
            <a:r>
              <a:rPr lang="en-US" dirty="0" smtClean="0"/>
              <a:t>Rise of Islam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30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Songhai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Farmers and Fishermen</a:t>
            </a:r>
          </a:p>
          <a:p>
            <a:r>
              <a:rPr lang="en-US" dirty="0" smtClean="0"/>
              <a:t>Sailing to ports</a:t>
            </a:r>
          </a:p>
          <a:p>
            <a:r>
              <a:rPr lang="en-US" dirty="0" smtClean="0"/>
              <a:t>Early African 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46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West African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Village and Family life</a:t>
            </a:r>
          </a:p>
          <a:p>
            <a:r>
              <a:rPr lang="en-US" dirty="0" smtClean="0"/>
              <a:t>Religion</a:t>
            </a:r>
          </a:p>
          <a:p>
            <a:r>
              <a:rPr lang="en-US" dirty="0" smtClean="0"/>
              <a:t>The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7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Episode 1 of Roots</a:t>
            </a:r>
            <a:endParaRPr lang="en-US" dirty="0"/>
          </a:p>
          <a:p>
            <a:r>
              <a:rPr lang="en-US" dirty="0" smtClean="0"/>
              <a:t>Points to look for.</a:t>
            </a:r>
          </a:p>
          <a:p>
            <a:r>
              <a:rPr lang="en-US" dirty="0" smtClean="0"/>
              <a:t>African Lifestyles</a:t>
            </a:r>
          </a:p>
          <a:p>
            <a:r>
              <a:rPr lang="en-US" dirty="0" smtClean="0"/>
              <a:t>How are African Men treated</a:t>
            </a:r>
          </a:p>
          <a:p>
            <a:r>
              <a:rPr lang="en-US" dirty="0" smtClean="0"/>
              <a:t>What does the slave trade </a:t>
            </a:r>
            <a:r>
              <a:rPr lang="en-US" smtClean="0"/>
              <a:t>look like?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68188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1018</TotalTime>
  <Words>94</Words>
  <Application>Microsoft Macintosh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Black</vt:lpstr>
      <vt:lpstr>Beginnings in Africa</vt:lpstr>
      <vt:lpstr>Human Origins and Early Civilizations</vt:lpstr>
      <vt:lpstr>Ancient Egypt</vt:lpstr>
      <vt:lpstr>Ghana</vt:lpstr>
      <vt:lpstr>Mali</vt:lpstr>
      <vt:lpstr>Songhai</vt:lpstr>
      <vt:lpstr>Traditional West African Culture</vt:lpstr>
      <vt:lpstr>Film Study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Beginnings in Africa</dc:title>
  <dc:creator>Robert DiMedio</dc:creator>
  <cp:lastModifiedBy>Robert DiMedio</cp:lastModifiedBy>
  <cp:revision>6</cp:revision>
  <dcterms:created xsi:type="dcterms:W3CDTF">2013-12-27T18:47:15Z</dcterms:created>
  <dcterms:modified xsi:type="dcterms:W3CDTF">2014-01-09T14:22:41Z</dcterms:modified>
</cp:coreProperties>
</file>