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-2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D661-1836-44F7-8FAF-35E8F866ECD3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71CE-B899-4B2B-848D-9F12F0C901B6}" type="datetimeFigureOut">
              <a:rPr lang="en-US" smtClean="0"/>
              <a:t>5/9/13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606D-E5C4-4C2F-8241-EC2663EF1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CF1CA-F464-4B29-B867-EAF8A9B936E3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6B357-51B9-47D2-A71D-0D06CB03185D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B827-F132-4DF6-9FB9-4035A4C798EF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A601-7D32-4ED7-AD1A-974B6DDBDCDC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7B41-4A0C-4639-A132-E5C8F99A4BE8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67FD-6084-4075-993E-77EC8038773F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88B47-74BA-4873-ADAE-EB0120124E83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F52C1-9A39-494C-9977-BBEFAB872C1F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ACE2-EA00-4376-9A66-47ABB8B02CF5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A47DADC-55EA-4839-91C8-5BCC0EC06F5C}" type="datetime1">
              <a:rPr lang="en-US" smtClean="0"/>
              <a:pPr/>
              <a:t>5/9/13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2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 Government and Politics Exam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Tuesday May 14</a:t>
            </a:r>
            <a:r>
              <a:rPr lang="en-US" baseline="30000" dirty="0" smtClean="0"/>
              <a:t>th</a:t>
            </a:r>
            <a:r>
              <a:rPr lang="en-US" dirty="0" smtClean="0"/>
              <a:t> 8AM-12PM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379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Table 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 minutes elapsed: 20 questions done</a:t>
            </a:r>
          </a:p>
          <a:p>
            <a:r>
              <a:rPr lang="en-US" dirty="0" smtClean="0"/>
              <a:t>30 Minutes done: 40 questions done</a:t>
            </a:r>
          </a:p>
          <a:p>
            <a:r>
              <a:rPr lang="en-US" dirty="0" smtClean="0"/>
              <a:t>45 minutes elapsed: 60 questions done</a:t>
            </a:r>
          </a:p>
          <a:p>
            <a:r>
              <a:rPr lang="en-US" dirty="0" smtClean="0"/>
              <a:t>Final five minutes guess and check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244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TAG EM N BAG EM</a:t>
            </a:r>
          </a:p>
          <a:p>
            <a:r>
              <a:rPr lang="en-US" dirty="0" smtClean="0"/>
              <a:t>Name Drop</a:t>
            </a:r>
          </a:p>
          <a:p>
            <a:r>
              <a:rPr lang="en-US" dirty="0" smtClean="0"/>
              <a:t>Complete everything</a:t>
            </a:r>
          </a:p>
          <a:p>
            <a:r>
              <a:rPr lang="en-US" dirty="0" smtClean="0"/>
              <a:t>Shovel the S</a:t>
            </a:r>
          </a:p>
        </p:txBody>
      </p:sp>
    </p:spTree>
    <p:extLst>
      <p:ext uri="{BB962C8B-B14F-4D97-AF65-F5344CB8AC3E}">
        <p14:creationId xmlns:p14="http://schemas.microsoft.com/office/powerpoint/2010/main" val="1966953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Free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Congress Exercises control over both the judiciary and the </a:t>
            </a:r>
            <a:r>
              <a:rPr lang="en-US" dirty="0" smtClean="0"/>
              <a:t>beauracracy</a:t>
            </a:r>
            <a:r>
              <a:rPr lang="en-US" dirty="0" smtClean="0"/>
              <a:t>.</a:t>
            </a:r>
          </a:p>
          <a:p>
            <a:r>
              <a:rPr lang="en-US" dirty="0" smtClean="0"/>
              <a:t>A. Identify and explain two checks that congress has over the judiciary</a:t>
            </a:r>
          </a:p>
          <a:p>
            <a:r>
              <a:rPr lang="en-US" dirty="0" smtClean="0"/>
              <a:t>B. Identify and explain two checks that congress has over the </a:t>
            </a:r>
            <a:r>
              <a:rPr lang="en-US" dirty="0" smtClean="0"/>
              <a:t>beauracracy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557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before 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Terms</a:t>
            </a:r>
          </a:p>
          <a:p>
            <a:r>
              <a:rPr lang="en-US" dirty="0" smtClean="0"/>
              <a:t>Review Notes</a:t>
            </a:r>
          </a:p>
          <a:p>
            <a:r>
              <a:rPr lang="en-US" dirty="0" smtClean="0"/>
              <a:t>AP Practice Tests on </a:t>
            </a:r>
            <a:r>
              <a:rPr lang="en-US" dirty="0" smtClean="0"/>
              <a:t>Shmoop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4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 Practice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Monday May 13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Take your Time</a:t>
            </a:r>
          </a:p>
          <a:p>
            <a:r>
              <a:rPr lang="en-US" dirty="0" smtClean="0"/>
              <a:t>Give your best effort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16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Morning Wake up early!</a:t>
            </a:r>
          </a:p>
          <a:p>
            <a:r>
              <a:rPr lang="en-US" dirty="0" smtClean="0"/>
              <a:t>Mid-morning/Afternoon stop studying</a:t>
            </a:r>
          </a:p>
          <a:p>
            <a:r>
              <a:rPr lang="en-US" dirty="0" smtClean="0"/>
              <a:t>Monday Evening do your thing</a:t>
            </a:r>
          </a:p>
          <a:p>
            <a:r>
              <a:rPr lang="en-US" dirty="0" smtClean="0"/>
              <a:t>Monday night go to bed Early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02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Morning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Wake up Early (3 Hour rule)</a:t>
            </a:r>
          </a:p>
          <a:p>
            <a:r>
              <a:rPr lang="en-US" dirty="0" smtClean="0"/>
              <a:t>Eat YOUR breakfast</a:t>
            </a:r>
          </a:p>
          <a:p>
            <a:r>
              <a:rPr lang="en-US" dirty="0" smtClean="0"/>
              <a:t>Get to school by 7:30</a:t>
            </a:r>
          </a:p>
          <a:p>
            <a:r>
              <a:rPr lang="en-US" dirty="0" smtClean="0"/>
              <a:t>7:40 do YOUR thing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322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Bring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Watch (Timer Preferred)</a:t>
            </a:r>
          </a:p>
          <a:p>
            <a:r>
              <a:rPr lang="en-US" dirty="0" smtClean="0"/>
              <a:t>Know how to use timer</a:t>
            </a:r>
          </a:p>
          <a:p>
            <a:r>
              <a:rPr lang="en-US" dirty="0" smtClean="0"/>
              <a:t>Pencils sharp and fresh eraser</a:t>
            </a:r>
          </a:p>
          <a:p>
            <a:r>
              <a:rPr lang="en-US" dirty="0" smtClean="0"/>
              <a:t>YOUR drink or snack</a:t>
            </a:r>
          </a:p>
          <a:p>
            <a:r>
              <a:rPr lang="en-US" dirty="0" smtClean="0"/>
              <a:t>Wait for break to snack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27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BRING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 Phone (Off and away)</a:t>
            </a:r>
          </a:p>
          <a:p>
            <a:r>
              <a:rPr lang="en-US" dirty="0" smtClean="0"/>
              <a:t>Laptop or tablets</a:t>
            </a:r>
          </a:p>
          <a:p>
            <a:r>
              <a:rPr lang="en-US" dirty="0" smtClean="0"/>
              <a:t>Beep watches</a:t>
            </a:r>
          </a:p>
          <a:p>
            <a:r>
              <a:rPr lang="en-US" dirty="0" smtClean="0"/>
              <a:t>Cameras</a:t>
            </a:r>
          </a:p>
          <a:p>
            <a:r>
              <a:rPr lang="en-US" dirty="0" smtClean="0"/>
              <a:t>iPod or listening Device</a:t>
            </a:r>
          </a:p>
          <a:p>
            <a:r>
              <a:rPr lang="en-US" dirty="0" smtClean="0"/>
              <a:t>Books scratch paper or notes</a:t>
            </a:r>
          </a:p>
          <a:p>
            <a:r>
              <a:rPr lang="en-US" dirty="0" smtClean="0"/>
              <a:t>High Lighters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6066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45-minute multiple choice (1/2)</a:t>
            </a:r>
          </a:p>
          <a:p>
            <a:r>
              <a:rPr lang="en-US" dirty="0" smtClean="0"/>
              <a:t>100 Minute Free Response (1/2)</a:t>
            </a:r>
          </a:p>
          <a:p>
            <a:pPr marL="4572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69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Constitutional Underpinnings 3-9 Q’s</a:t>
            </a:r>
          </a:p>
          <a:p>
            <a:r>
              <a:rPr lang="en-US" dirty="0" smtClean="0"/>
              <a:t>Political Beliefs and Behaviors 6-12 Q’s</a:t>
            </a:r>
          </a:p>
          <a:p>
            <a:r>
              <a:rPr lang="en-US" dirty="0" smtClean="0"/>
              <a:t>Political Parties 6-12 Q’s</a:t>
            </a:r>
          </a:p>
          <a:p>
            <a:r>
              <a:rPr lang="en-US" dirty="0" smtClean="0"/>
              <a:t>Institutions of National government 21-27 Q’s</a:t>
            </a:r>
          </a:p>
          <a:p>
            <a:r>
              <a:rPr lang="en-US" dirty="0" smtClean="0"/>
              <a:t>Public Policy 3-9 Q’s</a:t>
            </a:r>
          </a:p>
          <a:p>
            <a:r>
              <a:rPr lang="en-US" dirty="0" smtClean="0"/>
              <a:t>Civil Rights and Liberties 3-9 Q’s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992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25</TotalTime>
  <Words>295</Words>
  <Application>Microsoft Macintosh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Perspective</vt:lpstr>
      <vt:lpstr>AP Government and Politics Exam</vt:lpstr>
      <vt:lpstr>What to do before than</vt:lpstr>
      <vt:lpstr>AP Practice Exams</vt:lpstr>
      <vt:lpstr>Monday</vt:lpstr>
      <vt:lpstr>Tuesday Morning</vt:lpstr>
      <vt:lpstr>What to Bring</vt:lpstr>
      <vt:lpstr>DO NOT BRING</vt:lpstr>
      <vt:lpstr>The Test</vt:lpstr>
      <vt:lpstr>Break Down</vt:lpstr>
      <vt:lpstr>Time Table Multiple Choice</vt:lpstr>
      <vt:lpstr>Free Response</vt:lpstr>
      <vt:lpstr>Sample Free Response</vt:lpstr>
    </vt:vector>
  </TitlesOfParts>
  <Company>Communication Technology High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Government and Politics Exam</dc:title>
  <dc:creator>Rob DiMedio</dc:creator>
  <cp:lastModifiedBy>Rob DiMedio</cp:lastModifiedBy>
  <cp:revision>4</cp:revision>
  <dcterms:created xsi:type="dcterms:W3CDTF">2013-05-09T15:03:27Z</dcterms:created>
  <dcterms:modified xsi:type="dcterms:W3CDTF">2013-05-09T15:28:29Z</dcterms:modified>
</cp:coreProperties>
</file>